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685800" y="1219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828800" y="3581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828800" y="2514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04800" y="3962400"/>
            <a:ext cx="15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Mom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>
            <a:stCxn id="158" idx="0"/>
          </p:cNvCxnSpPr>
          <p:nvPr/>
        </p:nvCxnSpPr>
        <p:spPr>
          <a:xfrm rot="5400000" flipH="1" flipV="1">
            <a:off x="920477" y="3587478"/>
            <a:ext cx="533400" cy="21644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28800" y="22860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Paul Hines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828800" y="251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1903 - 1978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752600" y="3352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Mankamyer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382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85800" y="2895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62000" y="1219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1921 - 1998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685800" y="3124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685800" y="121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rot="5400000" flipH="1" flipV="1">
            <a:off x="1295401" y="3047999"/>
            <a:ext cx="10668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685800" y="990600"/>
            <a:ext cx="1167601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Kenneth 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Taylor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0480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1868 - 1898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1905000" y="3581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1896 - 1957</a:t>
            </a:r>
            <a:endParaRPr lang="en-US" sz="1100" dirty="0"/>
          </a:p>
        </p:txBody>
      </p: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30480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38862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104"/>
          <p:cNvSpPr>
            <a:spLocks noChangeShapeType="1"/>
          </p:cNvSpPr>
          <p:nvPr/>
        </p:nvSpPr>
        <p:spPr bwMode="auto">
          <a:xfrm>
            <a:off x="48006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 flipH="1">
            <a:off x="3048000" y="4267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07"/>
          <p:cNvSpPr>
            <a:spLocks noChangeShapeType="1"/>
          </p:cNvSpPr>
          <p:nvPr/>
        </p:nvSpPr>
        <p:spPr bwMode="auto">
          <a:xfrm>
            <a:off x="4800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151"/>
          <p:cNvSpPr>
            <a:spLocks noChangeShapeType="1"/>
          </p:cNvSpPr>
          <p:nvPr/>
        </p:nvSpPr>
        <p:spPr bwMode="auto">
          <a:xfrm>
            <a:off x="38862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170"/>
          <p:cNvSpPr txBox="1">
            <a:spLocks noChangeArrowheads="1"/>
          </p:cNvSpPr>
          <p:nvPr/>
        </p:nvSpPr>
        <p:spPr bwMode="auto">
          <a:xfrm>
            <a:off x="2971800" y="25146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Josiah 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Mankamyer</a:t>
            </a:r>
          </a:p>
        </p:txBody>
      </p:sp>
      <p:sp>
        <p:nvSpPr>
          <p:cNvPr id="68" name="Text Box 172"/>
          <p:cNvSpPr txBox="1">
            <a:spLocks noChangeArrowheads="1"/>
          </p:cNvSpPr>
          <p:nvPr/>
        </p:nvSpPr>
        <p:spPr bwMode="auto">
          <a:xfrm>
            <a:off x="3886200" y="2057400"/>
            <a:ext cx="9906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Christian 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Mankamyer</a:t>
            </a:r>
          </a:p>
        </p:txBody>
      </p:sp>
      <p:sp>
        <p:nvSpPr>
          <p:cNvPr id="69" name="Text Box 173"/>
          <p:cNvSpPr txBox="1">
            <a:spLocks noChangeArrowheads="1"/>
          </p:cNvSpPr>
          <p:nvPr/>
        </p:nvSpPr>
        <p:spPr bwMode="auto">
          <a:xfrm>
            <a:off x="3810000" y="31242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Smearman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175"/>
          <p:cNvSpPr txBox="1">
            <a:spLocks noChangeArrowheads="1"/>
          </p:cNvSpPr>
          <p:nvPr/>
        </p:nvSpPr>
        <p:spPr bwMode="auto">
          <a:xfrm>
            <a:off x="4876800" y="26670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Hanna</a:t>
            </a:r>
          </a:p>
        </p:txBody>
      </p:sp>
      <p:sp>
        <p:nvSpPr>
          <p:cNvPr id="71" name="Text Box 176"/>
          <p:cNvSpPr txBox="1">
            <a:spLocks noChangeArrowheads="1"/>
          </p:cNvSpPr>
          <p:nvPr/>
        </p:nvSpPr>
        <p:spPr bwMode="auto">
          <a:xfrm>
            <a:off x="4800600" y="1600200"/>
            <a:ext cx="1143000" cy="45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Ludwig Mankamyer</a:t>
            </a:r>
          </a:p>
        </p:txBody>
      </p:sp>
      <p:sp>
        <p:nvSpPr>
          <p:cNvPr id="72" name="Line 258"/>
          <p:cNvSpPr>
            <a:spLocks noChangeShapeType="1"/>
          </p:cNvSpPr>
          <p:nvPr/>
        </p:nvSpPr>
        <p:spPr bwMode="auto">
          <a:xfrm>
            <a:off x="38862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69"/>
          <p:cNvSpPr txBox="1">
            <a:spLocks noChangeArrowheads="1"/>
          </p:cNvSpPr>
          <p:nvPr/>
        </p:nvSpPr>
        <p:spPr bwMode="auto">
          <a:xfrm>
            <a:off x="3048000" y="4038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Ida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" name="Line 258"/>
          <p:cNvSpPr>
            <a:spLocks noChangeShapeType="1"/>
          </p:cNvSpPr>
          <p:nvPr/>
        </p:nvSpPr>
        <p:spPr bwMode="auto">
          <a:xfrm>
            <a:off x="3048000" y="2971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258"/>
          <p:cNvSpPr>
            <a:spLocks noChangeShapeType="1"/>
          </p:cNvSpPr>
          <p:nvPr/>
        </p:nvSpPr>
        <p:spPr bwMode="auto">
          <a:xfrm>
            <a:off x="48006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107"/>
          <p:cNvSpPr>
            <a:spLocks noChangeShapeType="1"/>
          </p:cNvSpPr>
          <p:nvPr/>
        </p:nvSpPr>
        <p:spPr bwMode="auto">
          <a:xfrm>
            <a:off x="48006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00600" y="2057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1809 - 1870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0" y="2971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1865 - 1957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3886200" y="251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1833 </a:t>
            </a:r>
            <a:r>
              <a:rPr lang="en-US" sz="1100" dirty="0" smtClean="0"/>
              <a:t>- </a:t>
            </a:r>
            <a:r>
              <a:rPr lang="en-US" sz="1100" dirty="0" smtClean="0"/>
              <a:t>1914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4114800" y="3886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1842 - 1927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38862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1837 - 1926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79248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1727 - 1794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4114800" y="6019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1853 - 1934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4191000" y="4648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1844 - 1914</a:t>
            </a:r>
            <a:endParaRPr lang="en-US" sz="1100" dirty="0"/>
          </a:p>
        </p:txBody>
      </p:sp>
      <p:sp>
        <p:nvSpPr>
          <p:cNvPr id="85" name="Line 184"/>
          <p:cNvSpPr>
            <a:spLocks noChangeShapeType="1"/>
          </p:cNvSpPr>
          <p:nvPr/>
        </p:nvSpPr>
        <p:spPr bwMode="auto">
          <a:xfrm>
            <a:off x="3048000" y="4191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324"/>
          <p:cNvSpPr>
            <a:spLocks noChangeShapeType="1"/>
          </p:cNvSpPr>
          <p:nvPr/>
        </p:nvSpPr>
        <p:spPr bwMode="auto">
          <a:xfrm>
            <a:off x="30480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326"/>
          <p:cNvSpPr txBox="1">
            <a:spLocks noChangeArrowheads="1"/>
          </p:cNvSpPr>
          <p:nvPr/>
        </p:nvSpPr>
        <p:spPr bwMode="auto">
          <a:xfrm>
            <a:off x="4038600" y="5181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Alice </a:t>
            </a:r>
            <a:r>
              <a:rPr lang="en-US" sz="1200" dirty="0" smtClean="0">
                <a:latin typeface="Times New Roman" pitchFamily="18" charset="0"/>
              </a:rPr>
              <a:t>Lepley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8" name="Line 327"/>
          <p:cNvSpPr>
            <a:spLocks noChangeShapeType="1"/>
          </p:cNvSpPr>
          <p:nvPr/>
        </p:nvSpPr>
        <p:spPr bwMode="auto">
          <a:xfrm>
            <a:off x="41148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328"/>
          <p:cNvSpPr>
            <a:spLocks noChangeShapeType="1"/>
          </p:cNvSpPr>
          <p:nvPr/>
        </p:nvSpPr>
        <p:spPr bwMode="auto">
          <a:xfrm flipH="1">
            <a:off x="4114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Text Box 333"/>
          <p:cNvSpPr txBox="1">
            <a:spLocks noChangeArrowheads="1"/>
          </p:cNvSpPr>
          <p:nvPr/>
        </p:nvSpPr>
        <p:spPr bwMode="auto">
          <a:xfrm>
            <a:off x="2438400" y="4572000"/>
            <a:ext cx="1219200" cy="24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000" dirty="0">
                <a:latin typeface="Times New Roman" pitchFamily="18" charset="0"/>
              </a:rPr>
              <a:t>Adopted </a:t>
            </a:r>
            <a:r>
              <a:rPr lang="en-US" sz="1000" dirty="0" smtClean="0">
                <a:latin typeface="Times New Roman" pitchFamily="18" charset="0"/>
              </a:rPr>
              <a:t>     Parents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91" name="Text Box 334"/>
          <p:cNvSpPr txBox="1">
            <a:spLocks noChangeArrowheads="1"/>
          </p:cNvSpPr>
          <p:nvPr/>
        </p:nvSpPr>
        <p:spPr bwMode="auto">
          <a:xfrm>
            <a:off x="3048000" y="4876800"/>
            <a:ext cx="2209800" cy="25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05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Lydia and </a:t>
            </a:r>
            <a:r>
              <a:rPr lang="en-US" sz="105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Alice </a:t>
            </a:r>
            <a:r>
              <a:rPr lang="en-US" sz="105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Lepley were </a:t>
            </a:r>
            <a:r>
              <a:rPr lang="en-US" sz="105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Sisters</a:t>
            </a:r>
          </a:p>
        </p:txBody>
      </p:sp>
      <p:sp>
        <p:nvSpPr>
          <p:cNvPr id="93" name="Text Box 325"/>
          <p:cNvSpPr txBox="1">
            <a:spLocks noChangeArrowheads="1"/>
          </p:cNvSpPr>
          <p:nvPr/>
        </p:nvSpPr>
        <p:spPr bwMode="auto">
          <a:xfrm>
            <a:off x="4114800" y="5791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William Blume</a:t>
            </a:r>
          </a:p>
        </p:txBody>
      </p:sp>
      <p:sp>
        <p:nvSpPr>
          <p:cNvPr id="95" name="Line 328"/>
          <p:cNvSpPr>
            <a:spLocks noChangeShapeType="1"/>
          </p:cNvSpPr>
          <p:nvPr/>
        </p:nvSpPr>
        <p:spPr bwMode="auto">
          <a:xfrm flipH="1">
            <a:off x="5181600" y="571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Line 329"/>
          <p:cNvSpPr>
            <a:spLocks noChangeShapeType="1"/>
          </p:cNvSpPr>
          <p:nvPr/>
        </p:nvSpPr>
        <p:spPr bwMode="auto">
          <a:xfrm>
            <a:off x="5181600" y="632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330"/>
          <p:cNvSpPr>
            <a:spLocks noChangeShapeType="1"/>
          </p:cNvSpPr>
          <p:nvPr/>
        </p:nvSpPr>
        <p:spPr bwMode="auto">
          <a:xfrm>
            <a:off x="5181600" y="571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331"/>
          <p:cNvSpPr txBox="1">
            <a:spLocks noChangeArrowheads="1"/>
          </p:cNvSpPr>
          <p:nvPr/>
        </p:nvSpPr>
        <p:spPr bwMode="auto">
          <a:xfrm>
            <a:off x="5105400" y="5486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George Blume</a:t>
            </a:r>
          </a:p>
        </p:txBody>
      </p:sp>
      <p:sp>
        <p:nvSpPr>
          <p:cNvPr id="99" name="Text Box 332"/>
          <p:cNvSpPr txBox="1">
            <a:spLocks noChangeArrowheads="1"/>
          </p:cNvSpPr>
          <p:nvPr/>
        </p:nvSpPr>
        <p:spPr bwMode="auto">
          <a:xfrm>
            <a:off x="5181600" y="60960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Catharine Ritter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Line 127"/>
          <p:cNvSpPr>
            <a:spLocks noChangeShapeType="1"/>
          </p:cNvSpPr>
          <p:nvPr/>
        </p:nvSpPr>
        <p:spPr bwMode="auto">
          <a:xfrm>
            <a:off x="41148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1" name="Line 129"/>
          <p:cNvSpPr>
            <a:spLocks noChangeShapeType="1"/>
          </p:cNvSpPr>
          <p:nvPr/>
        </p:nvSpPr>
        <p:spPr bwMode="auto">
          <a:xfrm>
            <a:off x="41148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5" name="Text Box 186"/>
          <p:cNvSpPr txBox="1">
            <a:spLocks noChangeArrowheads="1"/>
          </p:cNvSpPr>
          <p:nvPr/>
        </p:nvSpPr>
        <p:spPr bwMode="auto">
          <a:xfrm>
            <a:off x="4038600" y="3657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Nathaniel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7" name="Text Box 321"/>
          <p:cNvSpPr txBox="1">
            <a:spLocks noChangeArrowheads="1"/>
          </p:cNvSpPr>
          <p:nvPr/>
        </p:nvSpPr>
        <p:spPr bwMode="auto">
          <a:xfrm>
            <a:off x="4114800" y="4419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Lydia </a:t>
            </a:r>
            <a:r>
              <a:rPr lang="en-US" sz="1200" dirty="0" smtClean="0">
                <a:latin typeface="Times New Roman" pitchFamily="18" charset="0"/>
              </a:rPr>
              <a:t>Lepley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08" name="Line 323"/>
          <p:cNvSpPr>
            <a:spLocks noChangeShapeType="1"/>
          </p:cNvSpPr>
          <p:nvPr/>
        </p:nvSpPr>
        <p:spPr bwMode="auto">
          <a:xfrm>
            <a:off x="41148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8001000" y="3048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1744 - 1798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800600" y="2895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1807 - 1877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114800" y="5410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1858 - 1932</a:t>
            </a:r>
            <a:endParaRPr lang="en-US" sz="1100" dirty="0"/>
          </a:p>
        </p:txBody>
      </p:sp>
      <p:sp>
        <p:nvSpPr>
          <p:cNvPr id="103" name="Line 109"/>
          <p:cNvSpPr>
            <a:spLocks noChangeShapeType="1"/>
          </p:cNvSpPr>
          <p:nvPr/>
        </p:nvSpPr>
        <p:spPr bwMode="auto">
          <a:xfrm>
            <a:off x="60960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 Box 166"/>
          <p:cNvSpPr txBox="1">
            <a:spLocks noChangeArrowheads="1"/>
          </p:cNvSpPr>
          <p:nvPr/>
        </p:nvSpPr>
        <p:spPr bwMode="auto">
          <a:xfrm>
            <a:off x="6096000" y="3733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Catherine Baer</a:t>
            </a:r>
          </a:p>
        </p:txBody>
      </p:sp>
      <p:sp>
        <p:nvSpPr>
          <p:cNvPr id="114" name="Line 174"/>
          <p:cNvSpPr>
            <a:spLocks noChangeShapeType="1"/>
          </p:cNvSpPr>
          <p:nvPr/>
        </p:nvSpPr>
        <p:spPr bwMode="auto">
          <a:xfrm>
            <a:off x="60960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 Box 178"/>
          <p:cNvSpPr txBox="1">
            <a:spLocks noChangeArrowheads="1"/>
          </p:cNvSpPr>
          <p:nvPr/>
        </p:nvSpPr>
        <p:spPr bwMode="auto">
          <a:xfrm>
            <a:off x="6096000" y="2895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Line 210"/>
          <p:cNvSpPr>
            <a:spLocks noChangeShapeType="1"/>
          </p:cNvSpPr>
          <p:nvPr/>
        </p:nvSpPr>
        <p:spPr bwMode="auto">
          <a:xfrm>
            <a:off x="70104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Line 213"/>
          <p:cNvSpPr>
            <a:spLocks noChangeShapeType="1"/>
          </p:cNvSpPr>
          <p:nvPr/>
        </p:nvSpPr>
        <p:spPr bwMode="auto">
          <a:xfrm>
            <a:off x="60960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Line 214"/>
          <p:cNvSpPr>
            <a:spLocks noChangeShapeType="1"/>
          </p:cNvSpPr>
          <p:nvPr/>
        </p:nvSpPr>
        <p:spPr bwMode="auto">
          <a:xfrm>
            <a:off x="70104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Line 215"/>
          <p:cNvSpPr>
            <a:spLocks noChangeShapeType="1"/>
          </p:cNvSpPr>
          <p:nvPr/>
        </p:nvSpPr>
        <p:spPr bwMode="auto">
          <a:xfrm>
            <a:off x="79248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Line 216"/>
          <p:cNvSpPr>
            <a:spLocks noChangeShapeType="1"/>
          </p:cNvSpPr>
          <p:nvPr/>
        </p:nvSpPr>
        <p:spPr bwMode="auto">
          <a:xfrm>
            <a:off x="7010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 Box 217"/>
          <p:cNvSpPr txBox="1">
            <a:spLocks noChangeArrowheads="1"/>
          </p:cNvSpPr>
          <p:nvPr/>
        </p:nvSpPr>
        <p:spPr bwMode="auto">
          <a:xfrm>
            <a:off x="6858000" y="2438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George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218"/>
          <p:cNvSpPr txBox="1">
            <a:spLocks noChangeArrowheads="1"/>
          </p:cNvSpPr>
          <p:nvPr/>
        </p:nvSpPr>
        <p:spPr bwMode="auto">
          <a:xfrm>
            <a:off x="6934200" y="3276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Elizabeth Walker</a:t>
            </a:r>
          </a:p>
        </p:txBody>
      </p:sp>
      <p:sp>
        <p:nvSpPr>
          <p:cNvPr id="126" name="Line 219"/>
          <p:cNvSpPr>
            <a:spLocks noChangeShapeType="1"/>
          </p:cNvSpPr>
          <p:nvPr/>
        </p:nvSpPr>
        <p:spPr bwMode="auto">
          <a:xfrm>
            <a:off x="7924800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Line 221"/>
          <p:cNvSpPr>
            <a:spLocks noChangeShapeType="1"/>
          </p:cNvSpPr>
          <p:nvPr/>
        </p:nvSpPr>
        <p:spPr bwMode="auto">
          <a:xfrm>
            <a:off x="79248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222"/>
          <p:cNvSpPr txBox="1">
            <a:spLocks noChangeArrowheads="1"/>
          </p:cNvSpPr>
          <p:nvPr/>
        </p:nvSpPr>
        <p:spPr bwMode="auto">
          <a:xfrm>
            <a:off x="7848600" y="19050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Henry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223"/>
          <p:cNvSpPr txBox="1">
            <a:spLocks noChangeArrowheads="1"/>
          </p:cNvSpPr>
          <p:nvPr/>
        </p:nvSpPr>
        <p:spPr bwMode="auto">
          <a:xfrm>
            <a:off x="7848600" y="28194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Dororthia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Brallier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173"/>
          <p:cNvSpPr txBox="1">
            <a:spLocks noChangeArrowheads="1"/>
          </p:cNvSpPr>
          <p:nvPr/>
        </p:nvSpPr>
        <p:spPr bwMode="auto">
          <a:xfrm>
            <a:off x="2819400" y="990600"/>
            <a:ext cx="1905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Grooms-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McQuain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00400" y="1219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1874 - 1960</a:t>
            </a:r>
            <a:endParaRPr lang="en-US" sz="1100" dirty="0"/>
          </a:p>
        </p:txBody>
      </p:sp>
      <p:sp>
        <p:nvSpPr>
          <p:cNvPr id="104" name="Line 105"/>
          <p:cNvSpPr>
            <a:spLocks noChangeShapeType="1"/>
          </p:cNvSpPr>
          <p:nvPr/>
        </p:nvSpPr>
        <p:spPr bwMode="auto">
          <a:xfrm flipH="1">
            <a:off x="30480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960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1793 - 1880 </a:t>
            </a:r>
            <a:endParaRPr lang="en-US" sz="1100" dirty="0"/>
          </a:p>
        </p:txBody>
      </p:sp>
      <p:sp>
        <p:nvSpPr>
          <p:cNvPr id="115" name="Line 109"/>
          <p:cNvSpPr>
            <a:spLocks noChangeShapeType="1"/>
          </p:cNvSpPr>
          <p:nvPr/>
        </p:nvSpPr>
        <p:spPr bwMode="auto">
          <a:xfrm>
            <a:off x="51816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 Box 166"/>
          <p:cNvSpPr txBox="1">
            <a:spLocks noChangeArrowheads="1"/>
          </p:cNvSpPr>
          <p:nvPr/>
        </p:nvSpPr>
        <p:spPr bwMode="auto">
          <a:xfrm>
            <a:off x="5181600" y="4114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Lydia Cook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Line 174"/>
          <p:cNvSpPr>
            <a:spLocks noChangeShapeType="1"/>
          </p:cNvSpPr>
          <p:nvPr/>
        </p:nvSpPr>
        <p:spPr bwMode="auto">
          <a:xfrm>
            <a:off x="51816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78"/>
          <p:cNvSpPr txBox="1">
            <a:spLocks noChangeArrowheads="1"/>
          </p:cNvSpPr>
          <p:nvPr/>
        </p:nvSpPr>
        <p:spPr bwMode="auto">
          <a:xfrm>
            <a:off x="5105400" y="32766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Jacob 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Line 213"/>
          <p:cNvSpPr>
            <a:spLocks noChangeShapeType="1"/>
          </p:cNvSpPr>
          <p:nvPr/>
        </p:nvSpPr>
        <p:spPr bwMode="auto">
          <a:xfrm>
            <a:off x="51816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1816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1820 - </a:t>
            </a:r>
            <a:endParaRPr lang="en-US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010400" y="2667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1771 - 1844</a:t>
            </a:r>
            <a:endParaRPr lang="en-US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257800" y="4343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1818 </a:t>
            </a:r>
            <a:endParaRPr lang="en-US" sz="11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172200" y="3962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1797 - 1861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0866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1775 - 1847</a:t>
            </a:r>
            <a:endParaRPr lang="en-US" sz="11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181600" y="6324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1815 </a:t>
            </a:r>
            <a:endParaRPr lang="en-US" sz="1100" dirty="0"/>
          </a:p>
        </p:txBody>
      </p:sp>
      <p:sp>
        <p:nvSpPr>
          <p:cNvPr id="139" name="Text Box 169"/>
          <p:cNvSpPr txBox="1">
            <a:spLocks noChangeArrowheads="1"/>
          </p:cNvSpPr>
          <p:nvPr/>
        </p:nvSpPr>
        <p:spPr bwMode="auto">
          <a:xfrm>
            <a:off x="2133600" y="1752600"/>
            <a:ext cx="2209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Ida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Dies and   Josiah Remarries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0" name="Line 328"/>
          <p:cNvSpPr>
            <a:spLocks noChangeShapeType="1"/>
          </p:cNvSpPr>
          <p:nvPr/>
        </p:nvSpPr>
        <p:spPr bwMode="auto">
          <a:xfrm flipH="1">
            <a:off x="3048000" y="1219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TextBox 121"/>
          <p:cNvSpPr txBox="1"/>
          <p:nvPr/>
        </p:nvSpPr>
        <p:spPr>
          <a:xfrm>
            <a:off x="2514600" y="2286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Mankamyer ~ Bittner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181600" y="5715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1810 - 1891</a:t>
            </a:r>
            <a:endParaRPr lang="en-US" sz="1100" dirty="0"/>
          </a:p>
        </p:txBody>
      </p:sp>
      <p:sp>
        <p:nvSpPr>
          <p:cNvPr id="112" name="Line 109"/>
          <p:cNvSpPr>
            <a:spLocks noChangeShapeType="1"/>
          </p:cNvSpPr>
          <p:nvPr/>
        </p:nvSpPr>
        <p:spPr bwMode="auto">
          <a:xfrm>
            <a:off x="51816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Line 327"/>
          <p:cNvSpPr>
            <a:spLocks noChangeShapeType="1"/>
          </p:cNvSpPr>
          <p:nvPr/>
        </p:nvSpPr>
        <p:spPr bwMode="auto">
          <a:xfrm>
            <a:off x="41148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Text Box 166"/>
          <p:cNvSpPr txBox="1">
            <a:spLocks noChangeArrowheads="1"/>
          </p:cNvSpPr>
          <p:nvPr/>
        </p:nvSpPr>
        <p:spPr bwMode="auto">
          <a:xfrm>
            <a:off x="6553200" y="4343400"/>
            <a:ext cx="1371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Valentine Lepley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Line 323"/>
          <p:cNvSpPr>
            <a:spLocks noChangeShapeType="1"/>
          </p:cNvSpPr>
          <p:nvPr/>
        </p:nvSpPr>
        <p:spPr bwMode="auto">
          <a:xfrm>
            <a:off x="51816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6705600" y="4572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1807 - 1877</a:t>
            </a:r>
            <a:endParaRPr lang="en-US" sz="1100" dirty="0"/>
          </a:p>
        </p:txBody>
      </p:sp>
      <p:sp>
        <p:nvSpPr>
          <p:cNvPr id="148" name="Line 219"/>
          <p:cNvSpPr>
            <a:spLocks noChangeShapeType="1"/>
          </p:cNvSpPr>
          <p:nvPr/>
        </p:nvSpPr>
        <p:spPr bwMode="auto">
          <a:xfrm>
            <a:off x="6705600" y="457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Line 213"/>
          <p:cNvSpPr>
            <a:spLocks noChangeShapeType="1"/>
          </p:cNvSpPr>
          <p:nvPr/>
        </p:nvSpPr>
        <p:spPr bwMode="auto">
          <a:xfrm>
            <a:off x="67056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Line 213"/>
          <p:cNvSpPr>
            <a:spLocks noChangeShapeType="1"/>
          </p:cNvSpPr>
          <p:nvPr/>
        </p:nvSpPr>
        <p:spPr bwMode="auto">
          <a:xfrm>
            <a:off x="67056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 Box 166"/>
          <p:cNvSpPr txBox="1">
            <a:spLocks noChangeArrowheads="1"/>
          </p:cNvSpPr>
          <p:nvPr/>
        </p:nvSpPr>
        <p:spPr bwMode="auto">
          <a:xfrm>
            <a:off x="6705600" y="5257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Maria Baker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705600" y="548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1823 - 1884</a:t>
            </a:r>
            <a:endParaRPr lang="en-US" sz="1100" dirty="0"/>
          </a:p>
        </p:txBody>
      </p:sp>
      <p:sp>
        <p:nvSpPr>
          <p:cNvPr id="153" name="Text Box 186"/>
          <p:cNvSpPr txBox="1">
            <a:spLocks noChangeArrowheads="1"/>
          </p:cNvSpPr>
          <p:nvPr/>
        </p:nvSpPr>
        <p:spPr bwMode="auto">
          <a:xfrm>
            <a:off x="6781800" y="5105400"/>
            <a:ext cx="762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1200" baseline="30000" dirty="0" smtClean="0">
                <a:solidFill>
                  <a:srgbClr val="FF0000"/>
                </a:solidFill>
                <a:latin typeface="Times New Roman" pitchFamily="18" charset="0"/>
              </a:rPr>
              <a:t>nd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 Wife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156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G-Way</cp:lastModifiedBy>
  <cp:revision>103</cp:revision>
  <dcterms:created xsi:type="dcterms:W3CDTF">2010-09-30T16:23:40Z</dcterms:created>
  <dcterms:modified xsi:type="dcterms:W3CDTF">2013-01-04T14:31:06Z</dcterms:modified>
</cp:coreProperties>
</file>