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100000">
              <a:schemeClr val="accent3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51"/>
          <p:cNvSpPr txBox="1">
            <a:spLocks noChangeArrowheads="1"/>
          </p:cNvSpPr>
          <p:nvPr/>
        </p:nvSpPr>
        <p:spPr bwMode="auto">
          <a:xfrm>
            <a:off x="2667000" y="358140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Hattie Thomas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65" name="Line 126"/>
          <p:cNvSpPr>
            <a:spLocks noChangeShapeType="1"/>
          </p:cNvSpPr>
          <p:nvPr/>
        </p:nvSpPr>
        <p:spPr bwMode="auto">
          <a:xfrm>
            <a:off x="2667000" y="2438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Text Box 138"/>
          <p:cNvSpPr txBox="1">
            <a:spLocks noChangeArrowheads="1"/>
          </p:cNvSpPr>
          <p:nvPr/>
        </p:nvSpPr>
        <p:spPr bwMode="auto">
          <a:xfrm>
            <a:off x="2667000" y="2209800"/>
            <a:ext cx="976313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Harry Hines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533400" y="16764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676400" y="4800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676400" y="2971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304800" y="5029200"/>
            <a:ext cx="15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Janelle’s Mom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59" name="Curved Connector 158"/>
          <p:cNvCxnSpPr/>
          <p:nvPr/>
        </p:nvCxnSpPr>
        <p:spPr>
          <a:xfrm rot="5400000" flipH="1" flipV="1">
            <a:off x="419100" y="4381500"/>
            <a:ext cx="914400" cy="5334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676400" y="27432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Paul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76400" y="2971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1903 - 1978</a:t>
            </a:r>
            <a:endParaRPr lang="en-US" sz="1100" dirty="0"/>
          </a:p>
        </p:txBody>
      </p:sp>
      <p:sp>
        <p:nvSpPr>
          <p:cNvPr id="163" name="TextBox 162"/>
          <p:cNvSpPr txBox="1"/>
          <p:nvPr/>
        </p:nvSpPr>
        <p:spPr>
          <a:xfrm>
            <a:off x="1752600" y="4800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1896 - 1957</a:t>
            </a:r>
            <a:endParaRPr lang="en-US" sz="11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85800" y="3886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1928 - 2001</a:t>
            </a:r>
            <a:endParaRPr lang="en-US" sz="1100" dirty="0"/>
          </a:p>
        </p:txBody>
      </p:sp>
      <p:sp>
        <p:nvSpPr>
          <p:cNvPr id="166" name="TextBox 165"/>
          <p:cNvSpPr txBox="1"/>
          <p:nvPr/>
        </p:nvSpPr>
        <p:spPr>
          <a:xfrm>
            <a:off x="533400" y="3657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09600" y="1676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1921 - 1998</a:t>
            </a:r>
            <a:endParaRPr lang="en-US" sz="1100" dirty="0"/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533400" y="3886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533400" y="1676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 rot="16200000" flipV="1">
            <a:off x="762003" y="3886200"/>
            <a:ext cx="1828799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3200400" y="38100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Line 267"/>
          <p:cNvSpPr>
            <a:spLocks noChangeShapeType="1"/>
          </p:cNvSpPr>
          <p:nvPr/>
        </p:nvSpPr>
        <p:spPr bwMode="auto">
          <a:xfrm>
            <a:off x="2667000" y="3810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2667000" y="24384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1860 -</a:t>
            </a:r>
            <a:endParaRPr lang="en-US" sz="1100" dirty="0"/>
          </a:p>
        </p:txBody>
      </p:sp>
      <p:sp>
        <p:nvSpPr>
          <p:cNvPr id="102" name="Text Box 32"/>
          <p:cNvSpPr txBox="1">
            <a:spLocks noChangeArrowheads="1"/>
          </p:cNvSpPr>
          <p:nvPr/>
        </p:nvSpPr>
        <p:spPr bwMode="auto">
          <a:xfrm>
            <a:off x="3657600" y="30480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Daniel Thomas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03" name="Rectangle 50"/>
          <p:cNvSpPr>
            <a:spLocks noChangeArrowheads="1"/>
          </p:cNvSpPr>
          <p:nvPr/>
        </p:nvSpPr>
        <p:spPr bwMode="auto">
          <a:xfrm>
            <a:off x="3657600" y="4114800"/>
            <a:ext cx="1258652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Martha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Kisbaugh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1" name="Line 267"/>
          <p:cNvSpPr>
            <a:spLocks noChangeShapeType="1"/>
          </p:cNvSpPr>
          <p:nvPr/>
        </p:nvSpPr>
        <p:spPr bwMode="auto">
          <a:xfrm>
            <a:off x="3733800" y="4343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" name="Line 267"/>
          <p:cNvSpPr>
            <a:spLocks noChangeShapeType="1"/>
          </p:cNvSpPr>
          <p:nvPr/>
        </p:nvSpPr>
        <p:spPr bwMode="auto">
          <a:xfrm>
            <a:off x="3733800" y="3276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3" name="Straight Connector 122"/>
          <p:cNvCxnSpPr>
            <a:stCxn id="180" idx="0"/>
          </p:cNvCxnSpPr>
          <p:nvPr/>
        </p:nvCxnSpPr>
        <p:spPr>
          <a:xfrm rot="5400000" flipH="1">
            <a:off x="1981200" y="31242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3733800" y="3276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1853 - 1924</a:t>
            </a:r>
            <a:endParaRPr lang="en-US" sz="1100" dirty="0"/>
          </a:p>
        </p:txBody>
      </p:sp>
      <p:sp>
        <p:nvSpPr>
          <p:cNvPr id="128" name="TextBox 127"/>
          <p:cNvSpPr txBox="1"/>
          <p:nvPr/>
        </p:nvSpPr>
        <p:spPr>
          <a:xfrm>
            <a:off x="2743200" y="3810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1882 - 1951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>
            <a:off x="3810000" y="4343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1853 - 1922 </a:t>
            </a:r>
            <a:endParaRPr lang="en-US" sz="1100" dirty="0"/>
          </a:p>
        </p:txBody>
      </p:sp>
      <p:sp>
        <p:nvSpPr>
          <p:cNvPr id="99" name="Line 23"/>
          <p:cNvSpPr>
            <a:spLocks noChangeShapeType="1"/>
          </p:cNvSpPr>
          <p:nvPr/>
        </p:nvSpPr>
        <p:spPr bwMode="auto">
          <a:xfrm>
            <a:off x="4800600" y="5410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Line 43"/>
          <p:cNvSpPr>
            <a:spLocks noChangeShapeType="1"/>
          </p:cNvSpPr>
          <p:nvPr/>
        </p:nvSpPr>
        <p:spPr bwMode="auto">
          <a:xfrm>
            <a:off x="5715000" y="4876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Line 49"/>
          <p:cNvSpPr>
            <a:spLocks noChangeShapeType="1"/>
          </p:cNvSpPr>
          <p:nvPr/>
        </p:nvSpPr>
        <p:spPr bwMode="auto">
          <a:xfrm>
            <a:off x="480060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Line 52"/>
          <p:cNvSpPr>
            <a:spLocks noChangeShapeType="1"/>
          </p:cNvSpPr>
          <p:nvPr/>
        </p:nvSpPr>
        <p:spPr bwMode="auto">
          <a:xfrm>
            <a:off x="57150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 Box 83"/>
          <p:cNvSpPr txBox="1">
            <a:spLocks noChangeArrowheads="1"/>
          </p:cNvSpPr>
          <p:nvPr/>
        </p:nvSpPr>
        <p:spPr bwMode="auto">
          <a:xfrm>
            <a:off x="4800600" y="3276600"/>
            <a:ext cx="9144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Paul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Kishbaugh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 Box 84"/>
          <p:cNvSpPr txBox="1">
            <a:spLocks noChangeArrowheads="1"/>
          </p:cNvSpPr>
          <p:nvPr/>
        </p:nvSpPr>
        <p:spPr bwMode="auto">
          <a:xfrm>
            <a:off x="4800600" y="5181600"/>
            <a:ext cx="838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Mary Ann</a:t>
            </a:r>
          </a:p>
        </p:txBody>
      </p:sp>
      <p:sp>
        <p:nvSpPr>
          <p:cNvPr id="110" name="Text Box 85"/>
          <p:cNvSpPr txBox="1">
            <a:spLocks noChangeArrowheads="1"/>
          </p:cNvSpPr>
          <p:nvPr/>
        </p:nvSpPr>
        <p:spPr bwMode="auto">
          <a:xfrm>
            <a:off x="5715000" y="2209800"/>
            <a:ext cx="9906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John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Kishbaugh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 Box 86"/>
          <p:cNvSpPr txBox="1">
            <a:spLocks noChangeArrowheads="1"/>
          </p:cNvSpPr>
          <p:nvPr/>
        </p:nvSpPr>
        <p:spPr bwMode="auto">
          <a:xfrm>
            <a:off x="5715000" y="4419600"/>
            <a:ext cx="8382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Elizabeth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Arner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Line 91"/>
          <p:cNvSpPr>
            <a:spLocks noChangeShapeType="1"/>
          </p:cNvSpPr>
          <p:nvPr/>
        </p:nvSpPr>
        <p:spPr bwMode="auto">
          <a:xfrm>
            <a:off x="5715000" y="26670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 rot="5400000" flipH="1" flipV="1">
            <a:off x="3962402" y="4572002"/>
            <a:ext cx="16763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Line 32"/>
          <p:cNvSpPr>
            <a:spLocks noChangeShapeType="1"/>
          </p:cNvSpPr>
          <p:nvPr/>
        </p:nvSpPr>
        <p:spPr bwMode="auto">
          <a:xfrm>
            <a:off x="66294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Line 34"/>
          <p:cNvSpPr>
            <a:spLocks noChangeShapeType="1"/>
          </p:cNvSpPr>
          <p:nvPr/>
        </p:nvSpPr>
        <p:spPr bwMode="auto">
          <a:xfrm>
            <a:off x="6629400" y="2133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 Box 89"/>
          <p:cNvSpPr txBox="1">
            <a:spLocks noChangeArrowheads="1"/>
          </p:cNvSpPr>
          <p:nvPr/>
        </p:nvSpPr>
        <p:spPr bwMode="auto">
          <a:xfrm>
            <a:off x="6705600" y="1676400"/>
            <a:ext cx="1143000" cy="45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Wilhelm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Kishbaugh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 Box 92"/>
          <p:cNvSpPr txBox="1">
            <a:spLocks noChangeArrowheads="1"/>
          </p:cNvSpPr>
          <p:nvPr/>
        </p:nvSpPr>
        <p:spPr bwMode="auto">
          <a:xfrm>
            <a:off x="6629400" y="2971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Mary Henry</a:t>
            </a:r>
          </a:p>
        </p:txBody>
      </p:sp>
      <p:sp>
        <p:nvSpPr>
          <p:cNvPr id="134" name="Line 91"/>
          <p:cNvSpPr>
            <a:spLocks noChangeShapeType="1"/>
          </p:cNvSpPr>
          <p:nvPr/>
        </p:nvSpPr>
        <p:spPr bwMode="auto">
          <a:xfrm>
            <a:off x="66294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00600" y="3733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1829 - 1864 </a:t>
            </a:r>
            <a:endParaRPr lang="en-US" sz="1100" dirty="0"/>
          </a:p>
        </p:txBody>
      </p:sp>
      <p:sp>
        <p:nvSpPr>
          <p:cNvPr id="64" name="TextBox 63"/>
          <p:cNvSpPr txBox="1"/>
          <p:nvPr/>
        </p:nvSpPr>
        <p:spPr>
          <a:xfrm>
            <a:off x="4800600" y="5410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1834 -</a:t>
            </a:r>
            <a:endParaRPr lang="en-US" sz="1100" dirty="0"/>
          </a:p>
        </p:txBody>
      </p:sp>
      <p:sp>
        <p:nvSpPr>
          <p:cNvPr id="65" name="TextBox 64"/>
          <p:cNvSpPr txBox="1"/>
          <p:nvPr/>
        </p:nvSpPr>
        <p:spPr>
          <a:xfrm>
            <a:off x="5715000" y="26670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1798 -</a:t>
            </a:r>
            <a:endParaRPr lang="en-US" sz="1100" dirty="0"/>
          </a:p>
        </p:txBody>
      </p:sp>
      <p:sp>
        <p:nvSpPr>
          <p:cNvPr id="50" name="Rectangle 49"/>
          <p:cNvSpPr/>
          <p:nvPr/>
        </p:nvSpPr>
        <p:spPr>
          <a:xfrm>
            <a:off x="1600200" y="4572000"/>
            <a:ext cx="1334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Irene Mankamyer</a:t>
            </a:r>
            <a:endParaRPr lang="en-US" sz="1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33400" y="1447800"/>
            <a:ext cx="11676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Kenneth Taylor</a:t>
            </a:r>
            <a:endParaRPr lang="en-US" sz="1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62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Boog</dc:creator>
  <cp:lastModifiedBy>G-Way</cp:lastModifiedBy>
  <cp:revision>85</cp:revision>
  <dcterms:created xsi:type="dcterms:W3CDTF">2010-09-30T16:23:40Z</dcterms:created>
  <dcterms:modified xsi:type="dcterms:W3CDTF">2013-01-04T14:04:52Z</dcterms:modified>
</cp:coreProperties>
</file>