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51"/>
          <p:cNvSpPr txBox="1">
            <a:spLocks noChangeArrowheads="1"/>
          </p:cNvSpPr>
          <p:nvPr/>
        </p:nvSpPr>
        <p:spPr bwMode="auto">
          <a:xfrm>
            <a:off x="2438400" y="3505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Hattie Thomas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65" name="Line 126"/>
          <p:cNvSpPr>
            <a:spLocks noChangeShapeType="1"/>
          </p:cNvSpPr>
          <p:nvPr/>
        </p:nvSpPr>
        <p:spPr bwMode="auto">
          <a:xfrm>
            <a:off x="2514600" y="236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Text Box 138"/>
          <p:cNvSpPr txBox="1">
            <a:spLocks noChangeArrowheads="1"/>
          </p:cNvSpPr>
          <p:nvPr/>
        </p:nvSpPr>
        <p:spPr bwMode="auto">
          <a:xfrm>
            <a:off x="2514600" y="2133600"/>
            <a:ext cx="976313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Harry Hines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1676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764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764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304800" y="5029200"/>
            <a:ext cx="15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Mom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5400000" flipH="1" flipV="1">
            <a:off x="419100" y="4381500"/>
            <a:ext cx="914400" cy="533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76400" y="27432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3276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1903 - 1978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676400" y="45720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Irene Mankamyer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752600" y="480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1896 - 1957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85800" y="3886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3657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167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3886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167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762003" y="3886200"/>
            <a:ext cx="1828799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3048000" y="37338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Line 267"/>
          <p:cNvSpPr>
            <a:spLocks noChangeShapeType="1"/>
          </p:cNvSpPr>
          <p:nvPr/>
        </p:nvSpPr>
        <p:spPr bwMode="auto">
          <a:xfrm>
            <a:off x="2514600" y="3733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2514600" y="23622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1860 -</a:t>
            </a:r>
            <a:endParaRPr lang="en-US" sz="1100" dirty="0"/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533400" y="1219200"/>
            <a:ext cx="1122397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Kenneth James</a:t>
            </a:r>
          </a:p>
          <a:p>
            <a:pPr algn="l"/>
            <a:r>
              <a:rPr lang="en-US" sz="1200" dirty="0">
                <a:latin typeface="Times New Roman" pitchFamily="18" charset="0"/>
              </a:rPr>
              <a:t>Henry Taylor</a:t>
            </a:r>
          </a:p>
        </p:txBody>
      </p:sp>
      <p:sp>
        <p:nvSpPr>
          <p:cNvPr id="102" name="Text Box 32"/>
          <p:cNvSpPr txBox="1">
            <a:spLocks noChangeArrowheads="1"/>
          </p:cNvSpPr>
          <p:nvPr/>
        </p:nvSpPr>
        <p:spPr bwMode="auto">
          <a:xfrm>
            <a:off x="3505200" y="2971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Daniel Thomas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3" name="Rectangle 50"/>
          <p:cNvSpPr>
            <a:spLocks noChangeArrowheads="1"/>
          </p:cNvSpPr>
          <p:nvPr/>
        </p:nvSpPr>
        <p:spPr bwMode="auto">
          <a:xfrm>
            <a:off x="3505200" y="4038600"/>
            <a:ext cx="1258652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Martha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Kisbaugh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1" name="Line 267"/>
          <p:cNvSpPr>
            <a:spLocks noChangeShapeType="1"/>
          </p:cNvSpPr>
          <p:nvPr/>
        </p:nvSpPr>
        <p:spPr bwMode="auto">
          <a:xfrm>
            <a:off x="35814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267"/>
          <p:cNvSpPr>
            <a:spLocks noChangeShapeType="1"/>
          </p:cNvSpPr>
          <p:nvPr/>
        </p:nvSpPr>
        <p:spPr bwMode="auto">
          <a:xfrm>
            <a:off x="3581400" y="3200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3" name="Straight Connector 122"/>
          <p:cNvCxnSpPr/>
          <p:nvPr/>
        </p:nvCxnSpPr>
        <p:spPr>
          <a:xfrm rot="5400000" flipH="1">
            <a:off x="1828800" y="30480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581400" y="3200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1853 - 1924</a:t>
            </a:r>
            <a:endParaRPr lang="en-US" sz="11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514600" y="3733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1882 - 1951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3657600" y="4267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1853 - 1922 </a:t>
            </a:r>
            <a:endParaRPr lang="en-US" sz="1100" dirty="0"/>
          </a:p>
        </p:txBody>
      </p:sp>
      <p:sp>
        <p:nvSpPr>
          <p:cNvPr id="99" name="Line 23"/>
          <p:cNvSpPr>
            <a:spLocks noChangeShapeType="1"/>
          </p:cNvSpPr>
          <p:nvPr/>
        </p:nvSpPr>
        <p:spPr bwMode="auto">
          <a:xfrm>
            <a:off x="4648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Line 43"/>
          <p:cNvSpPr>
            <a:spLocks noChangeShapeType="1"/>
          </p:cNvSpPr>
          <p:nvPr/>
        </p:nvSpPr>
        <p:spPr bwMode="auto">
          <a:xfrm>
            <a:off x="5562600" y="4572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Line 49"/>
          <p:cNvSpPr>
            <a:spLocks noChangeShapeType="1"/>
          </p:cNvSpPr>
          <p:nvPr/>
        </p:nvSpPr>
        <p:spPr bwMode="auto">
          <a:xfrm>
            <a:off x="46482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>
            <a:off x="5562600" y="236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 Box 83"/>
          <p:cNvSpPr txBox="1">
            <a:spLocks noChangeArrowheads="1"/>
          </p:cNvSpPr>
          <p:nvPr/>
        </p:nvSpPr>
        <p:spPr bwMode="auto">
          <a:xfrm>
            <a:off x="4648200" y="2971800"/>
            <a:ext cx="914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 Box 84"/>
          <p:cNvSpPr txBox="1">
            <a:spLocks noChangeArrowheads="1"/>
          </p:cNvSpPr>
          <p:nvPr/>
        </p:nvSpPr>
        <p:spPr bwMode="auto">
          <a:xfrm>
            <a:off x="4648200" y="4800600"/>
            <a:ext cx="838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Ann</a:t>
            </a:r>
          </a:p>
        </p:txBody>
      </p:sp>
      <p:sp>
        <p:nvSpPr>
          <p:cNvPr id="110" name="Text Box 85"/>
          <p:cNvSpPr txBox="1">
            <a:spLocks noChangeArrowheads="1"/>
          </p:cNvSpPr>
          <p:nvPr/>
        </p:nvSpPr>
        <p:spPr bwMode="auto">
          <a:xfrm>
            <a:off x="5562600" y="19050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John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 Box 86"/>
          <p:cNvSpPr txBox="1">
            <a:spLocks noChangeArrowheads="1"/>
          </p:cNvSpPr>
          <p:nvPr/>
        </p:nvSpPr>
        <p:spPr bwMode="auto">
          <a:xfrm>
            <a:off x="5562600" y="4114800"/>
            <a:ext cx="838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Elizabeth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Line 91"/>
          <p:cNvSpPr>
            <a:spLocks noChangeShapeType="1"/>
          </p:cNvSpPr>
          <p:nvPr/>
        </p:nvSpPr>
        <p:spPr bwMode="auto">
          <a:xfrm>
            <a:off x="5562600" y="2362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rot="5400000" flipH="1" flipV="1">
            <a:off x="3848100" y="42291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Line 32"/>
          <p:cNvSpPr>
            <a:spLocks noChangeShapeType="1"/>
          </p:cNvSpPr>
          <p:nvPr/>
        </p:nvSpPr>
        <p:spPr bwMode="auto">
          <a:xfrm>
            <a:off x="6477000" y="2895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>
            <a:off x="64770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 Box 89"/>
          <p:cNvSpPr txBox="1">
            <a:spLocks noChangeArrowheads="1"/>
          </p:cNvSpPr>
          <p:nvPr/>
        </p:nvSpPr>
        <p:spPr bwMode="auto">
          <a:xfrm>
            <a:off x="6553200" y="1371600"/>
            <a:ext cx="1143000" cy="45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Wilhelm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Kishbaugh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92"/>
          <p:cNvSpPr txBox="1">
            <a:spLocks noChangeArrowheads="1"/>
          </p:cNvSpPr>
          <p:nvPr/>
        </p:nvSpPr>
        <p:spPr bwMode="auto">
          <a:xfrm>
            <a:off x="6477000" y="26670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Henry</a:t>
            </a:r>
          </a:p>
        </p:txBody>
      </p:sp>
      <p:sp>
        <p:nvSpPr>
          <p:cNvPr id="134" name="Line 91"/>
          <p:cNvSpPr>
            <a:spLocks noChangeShapeType="1"/>
          </p:cNvSpPr>
          <p:nvPr/>
        </p:nvSpPr>
        <p:spPr bwMode="auto">
          <a:xfrm>
            <a:off x="6477000" y="1828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Line 25"/>
          <p:cNvSpPr>
            <a:spLocks noChangeShapeType="1"/>
          </p:cNvSpPr>
          <p:nvPr/>
        </p:nvSpPr>
        <p:spPr bwMode="auto">
          <a:xfrm>
            <a:off x="70104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Line 39"/>
          <p:cNvSpPr>
            <a:spLocks noChangeShapeType="1"/>
          </p:cNvSpPr>
          <p:nvPr/>
        </p:nvSpPr>
        <p:spPr bwMode="auto">
          <a:xfrm>
            <a:off x="7696200" y="3048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Line 41"/>
          <p:cNvSpPr>
            <a:spLocks noChangeShapeType="1"/>
          </p:cNvSpPr>
          <p:nvPr/>
        </p:nvSpPr>
        <p:spPr bwMode="auto">
          <a:xfrm>
            <a:off x="769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Line 42"/>
          <p:cNvSpPr>
            <a:spLocks noChangeShapeType="1"/>
          </p:cNvSpPr>
          <p:nvPr/>
        </p:nvSpPr>
        <p:spPr bwMode="auto">
          <a:xfrm>
            <a:off x="63246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Line 48"/>
          <p:cNvSpPr>
            <a:spLocks noChangeShapeType="1"/>
          </p:cNvSpPr>
          <p:nvPr/>
        </p:nvSpPr>
        <p:spPr bwMode="auto">
          <a:xfrm>
            <a:off x="63246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Line 91"/>
          <p:cNvSpPr>
            <a:spLocks noChangeShapeType="1"/>
          </p:cNvSpPr>
          <p:nvPr/>
        </p:nvSpPr>
        <p:spPr bwMode="auto">
          <a:xfrm>
            <a:off x="6324600" y="3962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 Box 93"/>
          <p:cNvSpPr txBox="1">
            <a:spLocks noChangeArrowheads="1"/>
          </p:cNvSpPr>
          <p:nvPr/>
        </p:nvSpPr>
        <p:spPr bwMode="auto">
          <a:xfrm>
            <a:off x="6324600" y="5105400"/>
            <a:ext cx="838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Elizabeth Gilmore</a:t>
            </a:r>
          </a:p>
        </p:txBody>
      </p:sp>
      <p:sp>
        <p:nvSpPr>
          <p:cNvPr id="146" name="Text Box 94"/>
          <p:cNvSpPr txBox="1">
            <a:spLocks noChangeArrowheads="1"/>
          </p:cNvSpPr>
          <p:nvPr/>
        </p:nvSpPr>
        <p:spPr bwMode="auto">
          <a:xfrm>
            <a:off x="6324600" y="3505200"/>
            <a:ext cx="609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Line 95"/>
          <p:cNvSpPr>
            <a:spLocks noChangeShapeType="1"/>
          </p:cNvSpPr>
          <p:nvPr/>
        </p:nvSpPr>
        <p:spPr bwMode="auto">
          <a:xfrm>
            <a:off x="7010400" y="3505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Line 96"/>
          <p:cNvSpPr>
            <a:spLocks noChangeShapeType="1"/>
          </p:cNvSpPr>
          <p:nvPr/>
        </p:nvSpPr>
        <p:spPr bwMode="auto">
          <a:xfrm>
            <a:off x="70104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 Box 97"/>
          <p:cNvSpPr txBox="1">
            <a:spLocks noChangeArrowheads="1"/>
          </p:cNvSpPr>
          <p:nvPr/>
        </p:nvSpPr>
        <p:spPr bwMode="auto">
          <a:xfrm>
            <a:off x="7772400" y="2590800"/>
            <a:ext cx="6858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Johann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 Box 98"/>
          <p:cNvSpPr txBox="1">
            <a:spLocks noChangeArrowheads="1"/>
          </p:cNvSpPr>
          <p:nvPr/>
        </p:nvSpPr>
        <p:spPr bwMode="auto">
          <a:xfrm>
            <a:off x="7010400" y="4343400"/>
            <a:ext cx="914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Magdelina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Solt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101"/>
          <p:cNvSpPr txBox="1">
            <a:spLocks noChangeArrowheads="1"/>
          </p:cNvSpPr>
          <p:nvPr/>
        </p:nvSpPr>
        <p:spPr bwMode="auto">
          <a:xfrm>
            <a:off x="7010400" y="3048000"/>
            <a:ext cx="838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Martin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 Box 99"/>
          <p:cNvSpPr txBox="1">
            <a:spLocks noChangeArrowheads="1"/>
          </p:cNvSpPr>
          <p:nvPr/>
        </p:nvSpPr>
        <p:spPr bwMode="auto">
          <a:xfrm>
            <a:off x="7696200" y="35052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Margeretha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Hoffman</a:t>
            </a:r>
          </a:p>
        </p:txBody>
      </p:sp>
      <p:sp>
        <p:nvSpPr>
          <p:cNvPr id="153" name="Line 41"/>
          <p:cNvSpPr>
            <a:spLocks noChangeShapeType="1"/>
          </p:cNvSpPr>
          <p:nvPr/>
        </p:nvSpPr>
        <p:spPr bwMode="auto">
          <a:xfrm>
            <a:off x="76962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48200" y="3429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1829 - 1864 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5562600" y="23622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1798 -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4648200" y="50292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1834 -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5638800" y="45720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1799 -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6248400" y="3962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1779 - 1833</a:t>
            </a:r>
            <a:endParaRPr lang="en-US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7010400" y="480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1752 - 1810</a:t>
            </a:r>
            <a:endParaRPr lang="en-US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6934200" y="3505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1752 - 1850</a:t>
            </a:r>
            <a:endParaRPr lang="en-US" sz="1100" dirty="0"/>
          </a:p>
        </p:txBody>
      </p:sp>
      <p:sp>
        <p:nvSpPr>
          <p:cNvPr id="71" name="TextBox 70"/>
          <p:cNvSpPr txBox="1"/>
          <p:nvPr/>
        </p:nvSpPr>
        <p:spPr>
          <a:xfrm>
            <a:off x="6324600" y="5562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1773 - 1857</a:t>
            </a:r>
            <a:endParaRPr lang="en-US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7696200" y="3048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1728 - 1781</a:t>
            </a:r>
            <a:endParaRPr lang="en-US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7772400" y="3962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1729 - 1786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96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Boog</cp:lastModifiedBy>
  <cp:revision>93</cp:revision>
  <dcterms:created xsi:type="dcterms:W3CDTF">2010-09-30T16:23:40Z</dcterms:created>
  <dcterms:modified xsi:type="dcterms:W3CDTF">2011-01-08T00:01:02Z</dcterms:modified>
</cp:coreProperties>
</file>