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37" autoAdjust="0"/>
  </p:normalViewPr>
  <p:slideViewPr>
    <p:cSldViewPr>
      <p:cViewPr>
        <p:scale>
          <a:sx n="77" d="100"/>
          <a:sy n="77" d="100"/>
        </p:scale>
        <p:origin x="-95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2438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76400" y="4572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76400" y="1447798"/>
            <a:ext cx="39624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304800" y="4800600"/>
            <a:ext cx="15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Mom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5400000" flipH="1" flipV="1">
            <a:off x="419100" y="4152900"/>
            <a:ext cx="914400" cy="5334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76400" y="1219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Paul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76400" y="1447799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1903 - 1978</a:t>
            </a:r>
            <a:endParaRPr lang="en-US" sz="11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85800" y="3657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533400" y="3429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243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1921 - 1998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3657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114302" y="3009898"/>
            <a:ext cx="3124202" cy="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526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1896 - 1957</a:t>
            </a:r>
            <a:endParaRPr lang="en-US" sz="1100" dirty="0"/>
          </a:p>
        </p:txBody>
      </p:sp>
      <p:sp>
        <p:nvSpPr>
          <p:cNvPr id="61" name="Line 38"/>
          <p:cNvSpPr>
            <a:spLocks noChangeShapeType="1"/>
          </p:cNvSpPr>
          <p:nvPr/>
        </p:nvSpPr>
        <p:spPr bwMode="auto">
          <a:xfrm>
            <a:off x="2895600" y="3200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37338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Line 104"/>
          <p:cNvSpPr>
            <a:spLocks noChangeShapeType="1"/>
          </p:cNvSpPr>
          <p:nvPr/>
        </p:nvSpPr>
        <p:spPr bwMode="auto">
          <a:xfrm>
            <a:off x="46482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 flipH="1">
            <a:off x="28956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107"/>
          <p:cNvSpPr>
            <a:spLocks noChangeShapeType="1"/>
          </p:cNvSpPr>
          <p:nvPr/>
        </p:nvSpPr>
        <p:spPr bwMode="auto">
          <a:xfrm>
            <a:off x="46482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Line 151"/>
          <p:cNvSpPr>
            <a:spLocks noChangeShapeType="1"/>
          </p:cNvSpPr>
          <p:nvPr/>
        </p:nvSpPr>
        <p:spPr bwMode="auto">
          <a:xfrm>
            <a:off x="3733800" y="3581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170"/>
          <p:cNvSpPr txBox="1">
            <a:spLocks noChangeArrowheads="1"/>
          </p:cNvSpPr>
          <p:nvPr/>
        </p:nvSpPr>
        <p:spPr bwMode="auto">
          <a:xfrm>
            <a:off x="2819400" y="27432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Josiah </a:t>
            </a:r>
          </a:p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Mankamyer</a:t>
            </a:r>
          </a:p>
        </p:txBody>
      </p:sp>
      <p:sp>
        <p:nvSpPr>
          <p:cNvPr id="68" name="Text Box 172"/>
          <p:cNvSpPr txBox="1">
            <a:spLocks noChangeArrowheads="1"/>
          </p:cNvSpPr>
          <p:nvPr/>
        </p:nvSpPr>
        <p:spPr bwMode="auto">
          <a:xfrm>
            <a:off x="3733800" y="2286000"/>
            <a:ext cx="9906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Christian </a:t>
            </a:r>
          </a:p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Mankamyer</a:t>
            </a:r>
          </a:p>
        </p:txBody>
      </p:sp>
      <p:sp>
        <p:nvSpPr>
          <p:cNvPr id="69" name="Text Box 173"/>
          <p:cNvSpPr txBox="1">
            <a:spLocks noChangeArrowheads="1"/>
          </p:cNvSpPr>
          <p:nvPr/>
        </p:nvSpPr>
        <p:spPr bwMode="auto">
          <a:xfrm>
            <a:off x="3657600" y="3352800"/>
            <a:ext cx="1752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Mary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Smearmouth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175"/>
          <p:cNvSpPr txBox="1">
            <a:spLocks noChangeArrowheads="1"/>
          </p:cNvSpPr>
          <p:nvPr/>
        </p:nvSpPr>
        <p:spPr bwMode="auto">
          <a:xfrm>
            <a:off x="4724400" y="2895600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Hanna</a:t>
            </a:r>
          </a:p>
        </p:txBody>
      </p:sp>
      <p:sp>
        <p:nvSpPr>
          <p:cNvPr id="71" name="Text Box 176"/>
          <p:cNvSpPr txBox="1">
            <a:spLocks noChangeArrowheads="1"/>
          </p:cNvSpPr>
          <p:nvPr/>
        </p:nvSpPr>
        <p:spPr bwMode="auto">
          <a:xfrm>
            <a:off x="4648200" y="1828800"/>
            <a:ext cx="1143000" cy="45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113" tIns="42056" rIns="84113" bIns="42056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Ludwig Mankamyer</a:t>
            </a:r>
          </a:p>
        </p:txBody>
      </p:sp>
      <p:sp>
        <p:nvSpPr>
          <p:cNvPr id="72" name="Line 258"/>
          <p:cNvSpPr>
            <a:spLocks noChangeShapeType="1"/>
          </p:cNvSpPr>
          <p:nvPr/>
        </p:nvSpPr>
        <p:spPr bwMode="auto">
          <a:xfrm>
            <a:off x="3733800" y="2743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169"/>
          <p:cNvSpPr txBox="1">
            <a:spLocks noChangeArrowheads="1"/>
          </p:cNvSpPr>
          <p:nvPr/>
        </p:nvSpPr>
        <p:spPr bwMode="auto">
          <a:xfrm>
            <a:off x="2895600" y="42672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Ida Bittner</a:t>
            </a:r>
          </a:p>
        </p:txBody>
      </p:sp>
      <p:sp>
        <p:nvSpPr>
          <p:cNvPr id="74" name="Line 258"/>
          <p:cNvSpPr>
            <a:spLocks noChangeShapeType="1"/>
          </p:cNvSpPr>
          <p:nvPr/>
        </p:nvSpPr>
        <p:spPr bwMode="auto">
          <a:xfrm>
            <a:off x="2895600" y="3200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Line 258"/>
          <p:cNvSpPr>
            <a:spLocks noChangeShapeType="1"/>
          </p:cNvSpPr>
          <p:nvPr/>
        </p:nvSpPr>
        <p:spPr bwMode="auto">
          <a:xfrm>
            <a:off x="4648200" y="2286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Line 107"/>
          <p:cNvSpPr>
            <a:spLocks noChangeShapeType="1"/>
          </p:cNvSpPr>
          <p:nvPr/>
        </p:nvSpPr>
        <p:spPr bwMode="auto">
          <a:xfrm>
            <a:off x="4648200" y="228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Line 184"/>
          <p:cNvSpPr>
            <a:spLocks noChangeShapeType="1"/>
          </p:cNvSpPr>
          <p:nvPr/>
        </p:nvSpPr>
        <p:spPr bwMode="auto">
          <a:xfrm>
            <a:off x="2895600" y="4419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Line 324"/>
          <p:cNvSpPr>
            <a:spLocks noChangeShapeType="1"/>
          </p:cNvSpPr>
          <p:nvPr/>
        </p:nvSpPr>
        <p:spPr bwMode="auto">
          <a:xfrm>
            <a:off x="2895600" y="548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Text Box 326"/>
          <p:cNvSpPr txBox="1">
            <a:spLocks noChangeArrowheads="1"/>
          </p:cNvSpPr>
          <p:nvPr/>
        </p:nvSpPr>
        <p:spPr bwMode="auto">
          <a:xfrm>
            <a:off x="3886200" y="5257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Alice </a:t>
            </a:r>
            <a:r>
              <a:rPr lang="en-US" sz="1200" dirty="0" smtClean="0">
                <a:latin typeface="Times New Roman" pitchFamily="18" charset="0"/>
              </a:rPr>
              <a:t>Lepley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88" name="Line 327"/>
          <p:cNvSpPr>
            <a:spLocks noChangeShapeType="1"/>
          </p:cNvSpPr>
          <p:nvPr/>
        </p:nvSpPr>
        <p:spPr bwMode="auto">
          <a:xfrm>
            <a:off x="3962400" y="5486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Line 328"/>
          <p:cNvSpPr>
            <a:spLocks noChangeShapeType="1"/>
          </p:cNvSpPr>
          <p:nvPr/>
        </p:nvSpPr>
        <p:spPr bwMode="auto">
          <a:xfrm flipH="1">
            <a:off x="39624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Text Box 333"/>
          <p:cNvSpPr txBox="1">
            <a:spLocks noChangeArrowheads="1"/>
          </p:cNvSpPr>
          <p:nvPr/>
        </p:nvSpPr>
        <p:spPr bwMode="auto">
          <a:xfrm>
            <a:off x="2286000" y="5257800"/>
            <a:ext cx="1219200" cy="24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000" dirty="0">
                <a:latin typeface="Times New Roman" pitchFamily="18" charset="0"/>
              </a:rPr>
              <a:t>Adopted </a:t>
            </a:r>
            <a:r>
              <a:rPr lang="en-US" sz="1000" dirty="0" smtClean="0">
                <a:latin typeface="Times New Roman" pitchFamily="18" charset="0"/>
              </a:rPr>
              <a:t>     Parents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100" name="Line 127"/>
          <p:cNvSpPr>
            <a:spLocks noChangeShapeType="1"/>
          </p:cNvSpPr>
          <p:nvPr/>
        </p:nvSpPr>
        <p:spPr bwMode="auto">
          <a:xfrm>
            <a:off x="3962400" y="4114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1" name="Line 129"/>
          <p:cNvSpPr>
            <a:spLocks noChangeShapeType="1"/>
          </p:cNvSpPr>
          <p:nvPr/>
        </p:nvSpPr>
        <p:spPr bwMode="auto">
          <a:xfrm>
            <a:off x="3962400" y="4114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" name="Text Box 186"/>
          <p:cNvSpPr txBox="1">
            <a:spLocks noChangeArrowheads="1"/>
          </p:cNvSpPr>
          <p:nvPr/>
        </p:nvSpPr>
        <p:spPr bwMode="auto">
          <a:xfrm>
            <a:off x="3886200" y="38862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Nathaniel Bittner</a:t>
            </a:r>
          </a:p>
        </p:txBody>
      </p:sp>
      <p:sp>
        <p:nvSpPr>
          <p:cNvPr id="107" name="Text Box 321"/>
          <p:cNvSpPr txBox="1">
            <a:spLocks noChangeArrowheads="1"/>
          </p:cNvSpPr>
          <p:nvPr/>
        </p:nvSpPr>
        <p:spPr bwMode="auto">
          <a:xfrm>
            <a:off x="3886200" y="46482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Lydia </a:t>
            </a:r>
            <a:r>
              <a:rPr lang="en-US" sz="1200" dirty="0" smtClean="0">
                <a:latin typeface="Times New Roman" pitchFamily="18" charset="0"/>
              </a:rPr>
              <a:t>Lepley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08" name="Line 323"/>
          <p:cNvSpPr>
            <a:spLocks noChangeShapeType="1"/>
          </p:cNvSpPr>
          <p:nvPr/>
        </p:nvSpPr>
        <p:spPr bwMode="auto">
          <a:xfrm>
            <a:off x="3962400" y="4876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Text Box 51"/>
          <p:cNvSpPr txBox="1">
            <a:spLocks noChangeArrowheads="1"/>
          </p:cNvSpPr>
          <p:nvPr/>
        </p:nvSpPr>
        <p:spPr bwMode="auto">
          <a:xfrm>
            <a:off x="5638800" y="16764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Hattie Thomas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3" name="Line 126"/>
          <p:cNvSpPr>
            <a:spLocks noChangeShapeType="1"/>
          </p:cNvSpPr>
          <p:nvPr/>
        </p:nvSpPr>
        <p:spPr bwMode="auto">
          <a:xfrm>
            <a:off x="5638800" y="990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4" name="Text Box 138"/>
          <p:cNvSpPr txBox="1">
            <a:spLocks noChangeArrowheads="1"/>
          </p:cNvSpPr>
          <p:nvPr/>
        </p:nvSpPr>
        <p:spPr bwMode="auto">
          <a:xfrm>
            <a:off x="5638800" y="762000"/>
            <a:ext cx="976313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Harry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 rot="5400000" flipH="1" flipV="1">
            <a:off x="6172200" y="19050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Line 267"/>
          <p:cNvSpPr>
            <a:spLocks noChangeShapeType="1"/>
          </p:cNvSpPr>
          <p:nvPr/>
        </p:nvSpPr>
        <p:spPr bwMode="auto">
          <a:xfrm>
            <a:off x="5638800" y="1905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4" name="TextBox 180"/>
          <p:cNvSpPr txBox="1"/>
          <p:nvPr/>
        </p:nvSpPr>
        <p:spPr>
          <a:xfrm>
            <a:off x="5715000" y="9906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1860 -</a:t>
            </a:r>
            <a:endParaRPr lang="en-US" sz="1100" dirty="0"/>
          </a:p>
        </p:txBody>
      </p:sp>
      <p:sp>
        <p:nvSpPr>
          <p:cNvPr id="115" name="Text Box 32"/>
          <p:cNvSpPr txBox="1">
            <a:spLocks noChangeArrowheads="1"/>
          </p:cNvSpPr>
          <p:nvPr/>
        </p:nvSpPr>
        <p:spPr bwMode="auto">
          <a:xfrm>
            <a:off x="6629400" y="11430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Daniel Thomas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6629400" y="2209800"/>
            <a:ext cx="1258652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latin typeface="Times New Roman" pitchFamily="18" charset="0"/>
              </a:rPr>
              <a:t>Martha </a:t>
            </a:r>
            <a:r>
              <a:rPr lang="en-US" sz="1200" dirty="0" err="1" smtClean="0">
                <a:latin typeface="Times New Roman" pitchFamily="18" charset="0"/>
              </a:rPr>
              <a:t>Kisbaugh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17" name="Text Box 52"/>
          <p:cNvSpPr txBox="1">
            <a:spLocks noChangeArrowheads="1"/>
          </p:cNvSpPr>
          <p:nvPr/>
        </p:nvSpPr>
        <p:spPr bwMode="auto">
          <a:xfrm>
            <a:off x="7620000" y="1676400"/>
            <a:ext cx="1524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latin typeface="Times New Roman" pitchFamily="18" charset="0"/>
              </a:rPr>
              <a:t>Elizabeth Ann Owens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18" name="Text Box 139"/>
          <p:cNvSpPr txBox="1">
            <a:spLocks noChangeArrowheads="1"/>
          </p:cNvSpPr>
          <p:nvPr/>
        </p:nvSpPr>
        <p:spPr bwMode="auto">
          <a:xfrm>
            <a:off x="7620000" y="609600"/>
            <a:ext cx="12954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Hezekiah Thomas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9" name="Line 267"/>
          <p:cNvSpPr>
            <a:spLocks noChangeShapeType="1"/>
          </p:cNvSpPr>
          <p:nvPr/>
        </p:nvSpPr>
        <p:spPr bwMode="auto">
          <a:xfrm>
            <a:off x="7696200" y="838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0" name="Line 267"/>
          <p:cNvSpPr>
            <a:spLocks noChangeShapeType="1"/>
          </p:cNvSpPr>
          <p:nvPr/>
        </p:nvSpPr>
        <p:spPr bwMode="auto">
          <a:xfrm>
            <a:off x="7696200" y="190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1" name="Line 267"/>
          <p:cNvSpPr>
            <a:spLocks noChangeShapeType="1"/>
          </p:cNvSpPr>
          <p:nvPr/>
        </p:nvSpPr>
        <p:spPr bwMode="auto">
          <a:xfrm>
            <a:off x="6705600" y="2438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2" name="Line 267"/>
          <p:cNvSpPr>
            <a:spLocks noChangeShapeType="1"/>
          </p:cNvSpPr>
          <p:nvPr/>
        </p:nvSpPr>
        <p:spPr bwMode="auto">
          <a:xfrm>
            <a:off x="6705600" y="1371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123" name="Straight Connector 122"/>
          <p:cNvCxnSpPr/>
          <p:nvPr/>
        </p:nvCxnSpPr>
        <p:spPr>
          <a:xfrm rot="5400000" flipH="1" flipV="1">
            <a:off x="5181600" y="14478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 flipH="1" flipV="1">
            <a:off x="7162800" y="13716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6"/>
          <p:cNvSpPr txBox="1"/>
          <p:nvPr/>
        </p:nvSpPr>
        <p:spPr>
          <a:xfrm>
            <a:off x="6705600" y="1371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1853 - 1924</a:t>
            </a:r>
            <a:endParaRPr lang="en-US" sz="1100" dirty="0"/>
          </a:p>
        </p:txBody>
      </p:sp>
      <p:sp>
        <p:nvSpPr>
          <p:cNvPr id="126" name="TextBox 127"/>
          <p:cNvSpPr txBox="1"/>
          <p:nvPr/>
        </p:nvSpPr>
        <p:spPr>
          <a:xfrm>
            <a:off x="5715000" y="1905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1882 - 1951</a:t>
            </a:r>
            <a:endParaRPr lang="en-US" sz="1100" dirty="0"/>
          </a:p>
        </p:txBody>
      </p:sp>
      <p:sp>
        <p:nvSpPr>
          <p:cNvPr id="127" name="TextBox 128"/>
          <p:cNvSpPr txBox="1"/>
          <p:nvPr/>
        </p:nvSpPr>
        <p:spPr>
          <a:xfrm>
            <a:off x="6781800" y="243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1853 - 1922 </a:t>
            </a:r>
            <a:endParaRPr lang="en-US" sz="1100" dirty="0"/>
          </a:p>
        </p:txBody>
      </p:sp>
      <p:sp>
        <p:nvSpPr>
          <p:cNvPr id="129" name="TextBox 77"/>
          <p:cNvSpPr txBox="1"/>
          <p:nvPr/>
        </p:nvSpPr>
        <p:spPr>
          <a:xfrm>
            <a:off x="2590800" y="152400"/>
            <a:ext cx="3183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Our  Hines ~  Thomas Line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94" name="TextBox 126"/>
          <p:cNvSpPr txBox="1"/>
          <p:nvPr/>
        </p:nvSpPr>
        <p:spPr>
          <a:xfrm>
            <a:off x="7696200" y="838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1825 - 1862</a:t>
            </a:r>
            <a:endParaRPr lang="en-US" sz="1100" dirty="0"/>
          </a:p>
        </p:txBody>
      </p:sp>
      <p:sp>
        <p:nvSpPr>
          <p:cNvPr id="110" name="TextBox 126"/>
          <p:cNvSpPr txBox="1"/>
          <p:nvPr/>
        </p:nvSpPr>
        <p:spPr>
          <a:xfrm>
            <a:off x="7696200" y="1905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1832 - ?</a:t>
            </a:r>
            <a:endParaRPr lang="en-US" sz="1100" dirty="0"/>
          </a:p>
        </p:txBody>
      </p:sp>
      <p:sp>
        <p:nvSpPr>
          <p:cNvPr id="130" name="Rectangle 129"/>
          <p:cNvSpPr/>
          <p:nvPr/>
        </p:nvSpPr>
        <p:spPr>
          <a:xfrm>
            <a:off x="533400" y="2209800"/>
            <a:ext cx="116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Kenneth Taylor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1600200" y="4343400"/>
            <a:ext cx="1334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Irene Mankamyer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962400" y="606299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1853 - 1934</a:t>
            </a:r>
            <a:endParaRPr lang="en-US" sz="1100" dirty="0"/>
          </a:p>
        </p:txBody>
      </p:sp>
      <p:sp>
        <p:nvSpPr>
          <p:cNvPr id="134" name="Line 327"/>
          <p:cNvSpPr>
            <a:spLocks noChangeShapeType="1"/>
          </p:cNvSpPr>
          <p:nvPr/>
        </p:nvSpPr>
        <p:spPr bwMode="auto">
          <a:xfrm>
            <a:off x="3962400" y="606299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5" name="Text Box 325"/>
          <p:cNvSpPr txBox="1">
            <a:spLocks noChangeArrowheads="1"/>
          </p:cNvSpPr>
          <p:nvPr/>
        </p:nvSpPr>
        <p:spPr bwMode="auto">
          <a:xfrm>
            <a:off x="3886200" y="583439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William Blume</a:t>
            </a:r>
          </a:p>
        </p:txBody>
      </p:sp>
      <p:sp>
        <p:nvSpPr>
          <p:cNvPr id="136" name="Line 328"/>
          <p:cNvSpPr>
            <a:spLocks noChangeShapeType="1"/>
          </p:cNvSpPr>
          <p:nvPr/>
        </p:nvSpPr>
        <p:spPr bwMode="auto">
          <a:xfrm flipH="1">
            <a:off x="4953000" y="575819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Line 329"/>
          <p:cNvSpPr>
            <a:spLocks noChangeShapeType="1"/>
          </p:cNvSpPr>
          <p:nvPr/>
        </p:nvSpPr>
        <p:spPr bwMode="auto">
          <a:xfrm>
            <a:off x="4953000" y="636779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Line 330"/>
          <p:cNvSpPr>
            <a:spLocks noChangeShapeType="1"/>
          </p:cNvSpPr>
          <p:nvPr/>
        </p:nvSpPr>
        <p:spPr bwMode="auto">
          <a:xfrm>
            <a:off x="4953000" y="575819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 Box 331"/>
          <p:cNvSpPr txBox="1">
            <a:spLocks noChangeArrowheads="1"/>
          </p:cNvSpPr>
          <p:nvPr/>
        </p:nvSpPr>
        <p:spPr bwMode="auto">
          <a:xfrm>
            <a:off x="4876800" y="552959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George Blume</a:t>
            </a:r>
          </a:p>
        </p:txBody>
      </p:sp>
      <p:sp>
        <p:nvSpPr>
          <p:cNvPr id="140" name="Text Box 332"/>
          <p:cNvSpPr txBox="1">
            <a:spLocks noChangeArrowheads="1"/>
          </p:cNvSpPr>
          <p:nvPr/>
        </p:nvSpPr>
        <p:spPr bwMode="auto">
          <a:xfrm>
            <a:off x="4876800" y="613919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Catharine Ritter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953000" y="575819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1810 - 1891</a:t>
            </a:r>
            <a:endParaRPr lang="en-US" sz="1100" dirty="0"/>
          </a:p>
        </p:txBody>
      </p:sp>
      <p:sp>
        <p:nvSpPr>
          <p:cNvPr id="142" name="TextBox 141"/>
          <p:cNvSpPr txBox="1"/>
          <p:nvPr/>
        </p:nvSpPr>
        <p:spPr>
          <a:xfrm>
            <a:off x="4953000" y="6400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1815  </a:t>
            </a:r>
            <a:endParaRPr lang="en-US" sz="11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962400" y="5486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1858 - 1932</a:t>
            </a:r>
            <a:endParaRPr lang="en-US" sz="1100" dirty="0"/>
          </a:p>
        </p:txBody>
      </p:sp>
      <p:sp>
        <p:nvSpPr>
          <p:cNvPr id="144" name="TextBox 143"/>
          <p:cNvSpPr txBox="1"/>
          <p:nvPr/>
        </p:nvSpPr>
        <p:spPr>
          <a:xfrm>
            <a:off x="3962400" y="4114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1842 - 1927</a:t>
            </a:r>
            <a:endParaRPr lang="en-US" sz="1100" dirty="0"/>
          </a:p>
        </p:txBody>
      </p:sp>
      <p:sp>
        <p:nvSpPr>
          <p:cNvPr id="145" name="TextBox 144"/>
          <p:cNvSpPr txBox="1"/>
          <p:nvPr/>
        </p:nvSpPr>
        <p:spPr>
          <a:xfrm>
            <a:off x="3962400" y="4876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1844 - 1914</a:t>
            </a:r>
            <a:endParaRPr lang="en-US" sz="1100" dirty="0"/>
          </a:p>
        </p:txBody>
      </p:sp>
      <p:sp>
        <p:nvSpPr>
          <p:cNvPr id="146" name="Line 129"/>
          <p:cNvSpPr>
            <a:spLocks noChangeShapeType="1"/>
          </p:cNvSpPr>
          <p:nvPr/>
        </p:nvSpPr>
        <p:spPr bwMode="auto">
          <a:xfrm>
            <a:off x="50292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2895600" y="4495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1868 - 1898</a:t>
            </a:r>
            <a:endParaRPr lang="en-US" sz="1100" dirty="0"/>
          </a:p>
        </p:txBody>
      </p:sp>
      <p:sp>
        <p:nvSpPr>
          <p:cNvPr id="149" name="Line 104"/>
          <p:cNvSpPr>
            <a:spLocks noChangeShapeType="1"/>
          </p:cNvSpPr>
          <p:nvPr/>
        </p:nvSpPr>
        <p:spPr bwMode="auto">
          <a:xfrm>
            <a:off x="5562600" y="388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Line 107"/>
          <p:cNvSpPr>
            <a:spLocks noChangeShapeType="1"/>
          </p:cNvSpPr>
          <p:nvPr/>
        </p:nvSpPr>
        <p:spPr bwMode="auto">
          <a:xfrm>
            <a:off x="55626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172"/>
          <p:cNvSpPr txBox="1">
            <a:spLocks noChangeArrowheads="1"/>
          </p:cNvSpPr>
          <p:nvPr/>
        </p:nvSpPr>
        <p:spPr bwMode="auto">
          <a:xfrm>
            <a:off x="5334000" y="3657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Valentine Lepley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258"/>
          <p:cNvSpPr>
            <a:spLocks noChangeShapeType="1"/>
          </p:cNvSpPr>
          <p:nvPr/>
        </p:nvSpPr>
        <p:spPr bwMode="auto">
          <a:xfrm>
            <a:off x="5562600" y="3886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562600" y="3886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1807 - 1877</a:t>
            </a:r>
            <a:endParaRPr lang="en-US" sz="1100" dirty="0"/>
          </a:p>
        </p:txBody>
      </p:sp>
      <p:sp>
        <p:nvSpPr>
          <p:cNvPr id="154" name="Text Box 175"/>
          <p:cNvSpPr txBox="1">
            <a:spLocks noChangeArrowheads="1"/>
          </p:cNvSpPr>
          <p:nvPr/>
        </p:nvSpPr>
        <p:spPr bwMode="auto">
          <a:xfrm>
            <a:off x="5486400" y="4876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Maria Baker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29"/>
          <p:cNvSpPr>
            <a:spLocks noChangeShapeType="1"/>
          </p:cNvSpPr>
          <p:nvPr/>
        </p:nvSpPr>
        <p:spPr bwMode="auto">
          <a:xfrm>
            <a:off x="5029200" y="4495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5638800" y="47244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2</a:t>
            </a:r>
            <a:r>
              <a:rPr lang="en-US" sz="1100" baseline="30000" dirty="0" smtClean="0">
                <a:solidFill>
                  <a:srgbClr val="FF0000"/>
                </a:solidFill>
              </a:rPr>
              <a:t>nd</a:t>
            </a:r>
            <a:r>
              <a:rPr lang="en-US" sz="1100" dirty="0" smtClean="0">
                <a:solidFill>
                  <a:srgbClr val="FF0000"/>
                </a:solidFill>
              </a:rPr>
              <a:t> Wife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562600" y="5105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1823 - 1884 </a:t>
            </a:r>
            <a:endParaRPr lang="en-US" sz="1100" dirty="0"/>
          </a:p>
        </p:txBody>
      </p:sp>
      <p:sp>
        <p:nvSpPr>
          <p:cNvPr id="171" name="Text Box 334"/>
          <p:cNvSpPr txBox="1">
            <a:spLocks noChangeArrowheads="1"/>
          </p:cNvSpPr>
          <p:nvPr/>
        </p:nvSpPr>
        <p:spPr bwMode="auto">
          <a:xfrm>
            <a:off x="3124200" y="5105400"/>
            <a:ext cx="1905000" cy="23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9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Lydia and </a:t>
            </a:r>
            <a:r>
              <a:rPr lang="en-US" sz="9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Alice </a:t>
            </a:r>
            <a:r>
              <a:rPr lang="en-US" sz="9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Lepley were </a:t>
            </a:r>
            <a:r>
              <a:rPr lang="en-US" sz="9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Sisters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3733800" y="2743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1833 </a:t>
            </a:r>
            <a:r>
              <a:rPr lang="en-US" sz="1100" dirty="0" smtClean="0"/>
              <a:t>- </a:t>
            </a:r>
            <a:r>
              <a:rPr lang="en-US" sz="1100" dirty="0" smtClean="0"/>
              <a:t>1914</a:t>
            </a:r>
            <a:endParaRPr lang="en-US" sz="1100" dirty="0"/>
          </a:p>
        </p:txBody>
      </p:sp>
      <p:sp>
        <p:nvSpPr>
          <p:cNvPr id="173" name="TextBox 172"/>
          <p:cNvSpPr txBox="1"/>
          <p:nvPr/>
        </p:nvSpPr>
        <p:spPr>
          <a:xfrm>
            <a:off x="4648200" y="2286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1809 - 1870</a:t>
            </a:r>
            <a:endParaRPr lang="en-US" sz="1100" dirty="0"/>
          </a:p>
        </p:txBody>
      </p:sp>
      <p:sp>
        <p:nvSpPr>
          <p:cNvPr id="174" name="TextBox 173"/>
          <p:cNvSpPr txBox="1"/>
          <p:nvPr/>
        </p:nvSpPr>
        <p:spPr>
          <a:xfrm>
            <a:off x="2895600" y="3200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1865 - 1957</a:t>
            </a:r>
            <a:endParaRPr lang="en-US" sz="1100" dirty="0"/>
          </a:p>
        </p:txBody>
      </p:sp>
      <p:sp>
        <p:nvSpPr>
          <p:cNvPr id="175" name="TextBox 174"/>
          <p:cNvSpPr txBox="1"/>
          <p:nvPr/>
        </p:nvSpPr>
        <p:spPr>
          <a:xfrm>
            <a:off x="3810000" y="3581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1837 - 1926</a:t>
            </a:r>
            <a:endParaRPr lang="en-US" sz="1100" dirty="0"/>
          </a:p>
        </p:txBody>
      </p:sp>
      <p:sp>
        <p:nvSpPr>
          <p:cNvPr id="176" name="TextBox 175"/>
          <p:cNvSpPr txBox="1"/>
          <p:nvPr/>
        </p:nvSpPr>
        <p:spPr>
          <a:xfrm>
            <a:off x="4724400" y="3124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1807 - 1877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137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G-Way</cp:lastModifiedBy>
  <cp:revision>90</cp:revision>
  <dcterms:created xsi:type="dcterms:W3CDTF">2010-09-30T16:23:40Z</dcterms:created>
  <dcterms:modified xsi:type="dcterms:W3CDTF">2013-01-04T14:30:01Z</dcterms:modified>
</cp:coreProperties>
</file>