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38" d="100"/>
          <a:sy n="238" d="100"/>
        </p:scale>
        <p:origin x="3750" y="7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FBF00-6B6A-492F-8B2B-AF38798B0751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5C14E-88F5-483B-91D6-9D0224B2B2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C14E-88F5-483B-91D6-9D0224B2B2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5C14E-88F5-483B-91D6-9D0224B2B29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FDE9A-7299-4F02-A8D8-AD1C34465267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FDE9A-7299-4F02-A8D8-AD1C34465267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34E97-6A98-418D-B0AE-2F7AB8361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648200"/>
            <a:ext cx="1051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Janelle Taylor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0" y="1828800"/>
            <a:ext cx="1031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Austin Taylor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0" y="5105400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Bessie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Einsig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048000" y="2085201"/>
            <a:ext cx="0" cy="3276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" y="685800"/>
            <a:ext cx="27446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Paternal Generations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81200" y="3505200"/>
            <a:ext cx="878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Ken Taylor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191000" y="1247001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209800" y="3124200"/>
            <a:ext cx="3736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52800" y="15240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2nd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4191000" y="2923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495800" y="685800"/>
            <a:ext cx="394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3rd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191000" y="990600"/>
            <a:ext cx="998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James Taylor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191000" y="2667000"/>
            <a:ext cx="10631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Emma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Hengst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267200" y="4267200"/>
            <a:ext cx="907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Einsig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67200" y="5943600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Mary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Schleig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6477000" y="39140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14400" y="4371201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(Me)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6477000" y="637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5334000" y="609600"/>
            <a:ext cx="1006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Henry Taylor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257800" y="1399401"/>
            <a:ext cx="1066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Anna Keeney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334000" y="2286000"/>
            <a:ext cx="9492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John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Hengst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334000" y="3048000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Fianna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Knaub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800" y="408801"/>
            <a:ext cx="911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John Taylor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400800" y="866001"/>
            <a:ext cx="1276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Sarah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Folcommer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5334000" y="8660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477000" y="637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477000" y="1094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866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477000" y="1399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400800" y="1170801"/>
            <a:ext cx="1079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Henry Keeney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6477000" y="1399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477000" y="1856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334000" y="1628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5715000" y="304800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4th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781800" y="0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5th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4191000" y="1247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477000" y="2771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477000" y="23138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477000" y="23138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400800" y="2542401"/>
            <a:ext cx="11256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Sarah Conway 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400800" y="2085201"/>
            <a:ext cx="10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Joseph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Hengst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5334000" y="3304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334000" y="2542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5334000" y="25424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477000" y="3533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477000" y="30758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6477000" y="30758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Box 132"/>
          <p:cNvSpPr txBox="1"/>
          <p:nvPr/>
        </p:nvSpPr>
        <p:spPr>
          <a:xfrm>
            <a:off x="6400800" y="2847201"/>
            <a:ext cx="10182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Henry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Knaub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>
            <a:off x="3048000" y="20852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4191000" y="4523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334000" y="4142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6477000" y="3914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334000" y="3886200"/>
            <a:ext cx="994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David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Einsig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3" name="Straight Connector 142"/>
          <p:cNvCxnSpPr/>
          <p:nvPr/>
        </p:nvCxnSpPr>
        <p:spPr>
          <a:xfrm>
            <a:off x="5334000" y="41426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477000" y="43712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334000" y="4904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6477000" y="4676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6477000" y="51332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477000" y="46760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257800" y="4676001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Christina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4191000" y="4523601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4191000" y="6200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477000" y="5590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5334000" y="5819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6477000" y="5590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>
            <a:off x="5334000" y="58190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477000" y="6047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5334000" y="6581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6477000" y="6352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6477000" y="6809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6477000" y="6352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6553200" y="6581001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1" name="Straight Connector 170"/>
          <p:cNvCxnSpPr/>
          <p:nvPr/>
        </p:nvCxnSpPr>
        <p:spPr>
          <a:xfrm>
            <a:off x="762000" y="4904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3048000" y="53618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1905000" y="3761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>
            <a:off x="1905000" y="3761601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447800" y="5943600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Jane Hines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3" name="Straight Arrow Connector 182"/>
          <p:cNvCxnSpPr/>
          <p:nvPr/>
        </p:nvCxnSpPr>
        <p:spPr>
          <a:xfrm>
            <a:off x="1905000" y="62484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553200" y="6096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410200" y="5562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410200" y="6324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553200" y="57912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553200" y="53340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6553200" y="48768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553200" y="4419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6553200" y="41148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553200" y="36576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477000" y="3276600"/>
            <a:ext cx="1077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Elisabeth Neff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477000" y="1600200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Anna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2514600"/>
            <a:ext cx="10511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Janelle Taylor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7800" y="1219200"/>
            <a:ext cx="878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Ken Taylor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3048000" y="2057400"/>
            <a:ext cx="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57200" y="457200"/>
            <a:ext cx="2829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Maternal Generations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4191000" y="1247001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209800" y="3124200"/>
            <a:ext cx="3736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1st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352800" y="152400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2nd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4191000" y="2923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495800" y="685800"/>
            <a:ext cx="3941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3rd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Straight Connector 84"/>
          <p:cNvCxnSpPr/>
          <p:nvPr/>
        </p:nvCxnSpPr>
        <p:spPr>
          <a:xfrm>
            <a:off x="6477000" y="39140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914400" y="2209800"/>
            <a:ext cx="492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(Me)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6477000" y="637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5257800" y="1399401"/>
            <a:ext cx="1141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Elizabeth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Pyles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5257800" y="2313801"/>
            <a:ext cx="11292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Daniel Thomas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5257800" y="30758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Jane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Kishbaugh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400800" y="408801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6400800" y="866001"/>
            <a:ext cx="152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5334000" y="8660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6477000" y="637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6477000" y="1094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334000" y="866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477000" y="1399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6400800" y="1170801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2" name="Straight Connector 111"/>
          <p:cNvCxnSpPr/>
          <p:nvPr/>
        </p:nvCxnSpPr>
        <p:spPr>
          <a:xfrm>
            <a:off x="6477000" y="1399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6477000" y="1856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5334000" y="1628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5715000" y="304800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4th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781800" y="0"/>
            <a:ext cx="381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5th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4191000" y="1247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6477000" y="2771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6477000" y="23138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6477000" y="23138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6400800" y="2542401"/>
            <a:ext cx="12346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Elizabeth Owens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6400800" y="2085201"/>
            <a:ext cx="1300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Hezekiah Thomas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5" name="Straight Connector 124"/>
          <p:cNvCxnSpPr/>
          <p:nvPr/>
        </p:nvCxnSpPr>
        <p:spPr>
          <a:xfrm>
            <a:off x="5334000" y="3304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5334000" y="2542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5334000" y="25424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477000" y="3533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477000" y="30758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6477000" y="30758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3048000" y="20852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4191000" y="4523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334000" y="4142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>
            <a:off x="6477000" y="3914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5334000" y="3733800"/>
            <a:ext cx="93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Christian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Mankamyer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6400800" y="3685401"/>
            <a:ext cx="14478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Ludwig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Menkamyer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3" name="Straight Connector 142"/>
          <p:cNvCxnSpPr/>
          <p:nvPr/>
        </p:nvCxnSpPr>
        <p:spPr>
          <a:xfrm>
            <a:off x="5334000" y="41426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477000" y="43712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5334000" y="4904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6477000" y="4676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6477000" y="51332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6477000" y="46760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6400800" y="4142601"/>
            <a:ext cx="5870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Hanna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5334000" y="4495800"/>
            <a:ext cx="9975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Mary </a:t>
            </a:r>
          </a:p>
          <a:p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Smearmount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400800" y="4447401"/>
            <a:ext cx="6110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Owens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6400800" y="4904601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Christian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4" name="Straight Connector 153"/>
          <p:cNvCxnSpPr/>
          <p:nvPr/>
        </p:nvCxnSpPr>
        <p:spPr>
          <a:xfrm>
            <a:off x="4191000" y="4523601"/>
            <a:ext cx="0" cy="167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4191000" y="6200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477000" y="5590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5334000" y="5819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6477000" y="5590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Box 158"/>
          <p:cNvSpPr txBox="1"/>
          <p:nvPr/>
        </p:nvSpPr>
        <p:spPr>
          <a:xfrm>
            <a:off x="5257800" y="5590401"/>
            <a:ext cx="12538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Nathaniel Bittner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6400800" y="5361801"/>
            <a:ext cx="10038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Jacob Bittner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5334000" y="5819001"/>
            <a:ext cx="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6477000" y="6047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5334000" y="65810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/>
          <p:nvPr/>
        </p:nvCxnSpPr>
        <p:spPr>
          <a:xfrm>
            <a:off x="6477000" y="63524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/>
          <p:nvPr/>
        </p:nvCxnSpPr>
        <p:spPr>
          <a:xfrm>
            <a:off x="6477000" y="6809601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/>
          <p:nvPr/>
        </p:nvCxnSpPr>
        <p:spPr>
          <a:xfrm>
            <a:off x="6477000" y="6352401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5334000" y="6324600"/>
            <a:ext cx="10049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Lydia Lepley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477000" y="5791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Lydia Cook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400800" y="6123801"/>
            <a:ext cx="12368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Valentine Lepley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6400800" y="65810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Maria Baker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1" name="Straight Connector 170"/>
          <p:cNvCxnSpPr/>
          <p:nvPr/>
        </p:nvCxnSpPr>
        <p:spPr>
          <a:xfrm>
            <a:off x="762000" y="27432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3048000" y="54102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1905000" y="37338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/>
          <p:nvPr/>
        </p:nvCxnSpPr>
        <p:spPr>
          <a:xfrm flipV="1">
            <a:off x="1905000" y="1524000"/>
            <a:ext cx="0" cy="2209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/>
          <p:cNvSpPr txBox="1"/>
          <p:nvPr/>
        </p:nvSpPr>
        <p:spPr>
          <a:xfrm>
            <a:off x="1905000" y="3505200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Jane Hines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3124200" y="1828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Paul Hines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2971800" y="5181600"/>
            <a:ext cx="12859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Irene Mankamyer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114800" y="990600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Harry Hines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191000" y="2667000"/>
            <a:ext cx="10956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Hattie Thomas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4191000" y="4114800"/>
            <a:ext cx="9300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Josiah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Mankamyer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4191000" y="5943600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Ida Bittner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57800" y="609600"/>
            <a:ext cx="10599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John H. Hines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6477000" y="1600200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Unknown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6" name="Straight Arrow Connector 175"/>
          <p:cNvCxnSpPr/>
          <p:nvPr/>
        </p:nvCxnSpPr>
        <p:spPr>
          <a:xfrm flipV="1">
            <a:off x="1905000" y="228600"/>
            <a:ext cx="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6400800" y="3276600"/>
            <a:ext cx="1007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Mary Shaffer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400800" y="281940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Paul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Kishbaugh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3200400" y="58674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Adopted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4191000" y="64008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4114800" y="6172200"/>
            <a:ext cx="11371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William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Blume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>
            <a:off x="4191000" y="6400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4191000" y="66294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3581400" y="5410200"/>
            <a:ext cx="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3581400" y="6172200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>
            <a:off x="3581400" y="6553200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4191000" y="6400800"/>
            <a:ext cx="9877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Alice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Lepley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144</Words>
  <Application>Microsoft Office PowerPoint</Application>
  <PresentationFormat>On-screen Show (4:3)</PresentationFormat>
  <Paragraphs>88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Scarlet Lady</dc:creator>
  <cp:lastModifiedBy>Scarlet Lady</cp:lastModifiedBy>
  <cp:revision>28</cp:revision>
  <dcterms:created xsi:type="dcterms:W3CDTF">2014-10-23T12:03:54Z</dcterms:created>
  <dcterms:modified xsi:type="dcterms:W3CDTF">2014-12-05T14:57:09Z</dcterms:modified>
</cp:coreProperties>
</file>