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25908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2514600" y="403860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35052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35052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35052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44196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3505200" y="35052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Harry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3505200" y="4495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Anna Keeney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44196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44196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4419600" y="3962401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Sarah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4419600" y="2971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53340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5334000" y="2743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5257800" y="25146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George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4800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00200" y="571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002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228600" y="3429000"/>
            <a:ext cx="1428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00101" y="38481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00200" y="45720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764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600200" y="5486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676400" y="5715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1892 -</a:t>
            </a:r>
            <a:endParaRPr lang="en-US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85800" y="632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6096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6324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1143002" y="5257798"/>
            <a:ext cx="914402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19" idx="1"/>
          </p:cNvCxnSpPr>
          <p:nvPr/>
        </p:nvCxnSpPr>
        <p:spPr>
          <a:xfrm rot="5400000" flipH="1" flipV="1">
            <a:off x="8648700" y="10287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2590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25908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1865 - 1941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5908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1867 - 1934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505200" y="3733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</a:t>
            </a:r>
            <a:r>
              <a:rPr lang="en-US" sz="1100" dirty="0" smtClean="0"/>
              <a:t>- </a:t>
            </a:r>
            <a:r>
              <a:rPr lang="en-US" sz="1100" dirty="0" smtClean="0"/>
              <a:t>1912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581400" y="472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1821 - 1899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4958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1810 - 1893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419600" y="3200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1806 </a:t>
            </a:r>
            <a:r>
              <a:rPr lang="en-US" sz="1100" dirty="0" smtClean="0"/>
              <a:t>- </a:t>
            </a:r>
            <a:r>
              <a:rPr lang="en-US" sz="1100" dirty="0" smtClean="0"/>
              <a:t>1872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53340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3340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1777 - 1858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5334000" y="3429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Mary Swartz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43434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80772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6858000" y="68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 rot="5400000" flipH="1" flipV="1">
            <a:off x="2057400" y="4800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49"/>
          <p:cNvSpPr>
            <a:spLocks noChangeArrowheads="1"/>
          </p:cNvSpPr>
          <p:nvPr/>
        </p:nvSpPr>
        <p:spPr bwMode="auto">
          <a:xfrm>
            <a:off x="2590800" y="5105400"/>
            <a:ext cx="1063085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Emma </a:t>
            </a:r>
            <a:r>
              <a:rPr lang="en-US" sz="1200" dirty="0" err="1">
                <a:latin typeface="Times New Roman" pitchFamily="18" charset="0"/>
              </a:rPr>
              <a:t>Hengst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53400" y="13716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 - 1769</a:t>
            </a:r>
            <a:endParaRPr lang="en-US" sz="1100" dirty="0"/>
          </a:p>
        </p:txBody>
      </p:sp>
      <p:sp>
        <p:nvSpPr>
          <p:cNvPr id="65" name="Line 290"/>
          <p:cNvSpPr>
            <a:spLocks noChangeShapeType="1"/>
          </p:cNvSpPr>
          <p:nvPr/>
        </p:nvSpPr>
        <p:spPr bwMode="auto">
          <a:xfrm>
            <a:off x="62484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374"/>
          <p:cNvSpPr>
            <a:spLocks noChangeShapeType="1"/>
          </p:cNvSpPr>
          <p:nvPr/>
        </p:nvSpPr>
        <p:spPr bwMode="auto">
          <a:xfrm>
            <a:off x="6248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75"/>
          <p:cNvSpPr txBox="1">
            <a:spLocks noChangeArrowheads="1"/>
          </p:cNvSpPr>
          <p:nvPr/>
        </p:nvSpPr>
        <p:spPr bwMode="auto">
          <a:xfrm>
            <a:off x="6096000" y="2057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Michael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8" name="Line 295"/>
          <p:cNvSpPr>
            <a:spLocks noChangeShapeType="1"/>
          </p:cNvSpPr>
          <p:nvPr/>
        </p:nvSpPr>
        <p:spPr bwMode="auto">
          <a:xfrm>
            <a:off x="62484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248400" y="2286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- 1808</a:t>
            </a:r>
            <a:endParaRPr lang="en-US" sz="1100" dirty="0"/>
          </a:p>
        </p:txBody>
      </p:sp>
      <p:sp>
        <p:nvSpPr>
          <p:cNvPr id="70" name="Text Box 299"/>
          <p:cNvSpPr txBox="1">
            <a:spLocks noChangeArrowheads="1"/>
          </p:cNvSpPr>
          <p:nvPr/>
        </p:nvSpPr>
        <p:spPr bwMode="auto">
          <a:xfrm>
            <a:off x="6248400" y="2971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Magdalena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71" name="Line 290"/>
          <p:cNvSpPr>
            <a:spLocks noChangeShapeType="1"/>
          </p:cNvSpPr>
          <p:nvPr/>
        </p:nvSpPr>
        <p:spPr bwMode="auto">
          <a:xfrm>
            <a:off x="71628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374"/>
          <p:cNvSpPr>
            <a:spLocks noChangeShapeType="1"/>
          </p:cNvSpPr>
          <p:nvPr/>
        </p:nvSpPr>
        <p:spPr bwMode="auto">
          <a:xfrm>
            <a:off x="7162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Text Box 375"/>
          <p:cNvSpPr txBox="1">
            <a:spLocks noChangeArrowheads="1"/>
          </p:cNvSpPr>
          <p:nvPr/>
        </p:nvSpPr>
        <p:spPr bwMode="auto">
          <a:xfrm>
            <a:off x="7086600" y="1600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Philip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" name="Line 295"/>
          <p:cNvSpPr>
            <a:spLocks noChangeShapeType="1"/>
          </p:cNvSpPr>
          <p:nvPr/>
        </p:nvSpPr>
        <p:spPr bwMode="auto">
          <a:xfrm>
            <a:off x="71628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162800" y="1828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- 1794</a:t>
            </a:r>
            <a:endParaRPr lang="en-US" sz="1100" dirty="0"/>
          </a:p>
        </p:txBody>
      </p:sp>
      <p:sp>
        <p:nvSpPr>
          <p:cNvPr id="76" name="Text Box 299"/>
          <p:cNvSpPr txBox="1">
            <a:spLocks noChangeArrowheads="1"/>
          </p:cNvSpPr>
          <p:nvPr/>
        </p:nvSpPr>
        <p:spPr bwMode="auto">
          <a:xfrm>
            <a:off x="7162800" y="2514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0" name="Line 374"/>
          <p:cNvSpPr>
            <a:spLocks noChangeShapeType="1"/>
          </p:cNvSpPr>
          <p:nvPr/>
        </p:nvSpPr>
        <p:spPr bwMode="auto">
          <a:xfrm>
            <a:off x="8077200" y="1371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Text Box 375"/>
          <p:cNvSpPr txBox="1">
            <a:spLocks noChangeArrowheads="1"/>
          </p:cNvSpPr>
          <p:nvPr/>
        </p:nvSpPr>
        <p:spPr bwMode="auto">
          <a:xfrm>
            <a:off x="8001000" y="1143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GeorgeTaylor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" name="Line 295"/>
          <p:cNvSpPr>
            <a:spLocks noChangeShapeType="1"/>
          </p:cNvSpPr>
          <p:nvPr/>
        </p:nvSpPr>
        <p:spPr bwMode="auto">
          <a:xfrm>
            <a:off x="80772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781800" y="68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- 1751</a:t>
            </a:r>
            <a:endParaRPr lang="en-US" sz="1100" dirty="0"/>
          </a:p>
        </p:txBody>
      </p:sp>
      <p:sp>
        <p:nvSpPr>
          <p:cNvPr id="84" name="Text Box 299"/>
          <p:cNvSpPr txBox="1">
            <a:spLocks noChangeArrowheads="1"/>
          </p:cNvSpPr>
          <p:nvPr/>
        </p:nvSpPr>
        <p:spPr bwMode="auto">
          <a:xfrm>
            <a:off x="8077200" y="20574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7" name="Text Box 375"/>
          <p:cNvSpPr txBox="1">
            <a:spLocks noChangeArrowheads="1"/>
          </p:cNvSpPr>
          <p:nvPr/>
        </p:nvSpPr>
        <p:spPr bwMode="auto">
          <a:xfrm>
            <a:off x="6781800" y="457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85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Boog</cp:lastModifiedBy>
  <cp:revision>70</cp:revision>
  <dcterms:created xsi:type="dcterms:W3CDTF">2010-09-30T16:23:40Z</dcterms:created>
  <dcterms:modified xsi:type="dcterms:W3CDTF">2011-01-06T23:19:18Z</dcterms:modified>
</cp:coreProperties>
</file>