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9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50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75000"/>
              </a:schemeClr>
            </a:gs>
            <a:gs pos="100000">
              <a:schemeClr val="accent3">
                <a:lumMod val="5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560D2-4477-480C-A23E-37B835B64FDE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49"/>
          <p:cNvSpPr>
            <a:spLocks noChangeArrowheads="1"/>
          </p:cNvSpPr>
          <p:nvPr/>
        </p:nvSpPr>
        <p:spPr bwMode="auto">
          <a:xfrm>
            <a:off x="2743200" y="4800601"/>
            <a:ext cx="1063085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Emma </a:t>
            </a:r>
            <a:r>
              <a:rPr lang="en-US" sz="1200" dirty="0" err="1">
                <a:solidFill>
                  <a:srgbClr val="FF0000"/>
                </a:solidFill>
                <a:latin typeface="Times New Roman" pitchFamily="18" charset="0"/>
              </a:rPr>
              <a:t>Hengst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58" name="Text Box 51"/>
          <p:cNvSpPr txBox="1">
            <a:spLocks noChangeArrowheads="1"/>
          </p:cNvSpPr>
          <p:nvPr/>
        </p:nvSpPr>
        <p:spPr bwMode="auto">
          <a:xfrm>
            <a:off x="3657600" y="5562600"/>
            <a:ext cx="1143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Fianna</a:t>
            </a:r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Knaub</a:t>
            </a:r>
          </a:p>
        </p:txBody>
      </p:sp>
      <p:sp>
        <p:nvSpPr>
          <p:cNvPr id="2064" name="Line 126"/>
          <p:cNvSpPr>
            <a:spLocks noChangeShapeType="1"/>
          </p:cNvSpPr>
          <p:nvPr/>
        </p:nvSpPr>
        <p:spPr bwMode="auto">
          <a:xfrm>
            <a:off x="3733800" y="4191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6" name="Text Box 138"/>
          <p:cNvSpPr txBox="1">
            <a:spLocks noChangeArrowheads="1"/>
          </p:cNvSpPr>
          <p:nvPr/>
        </p:nvSpPr>
        <p:spPr bwMode="auto">
          <a:xfrm>
            <a:off x="3733800" y="3962400"/>
            <a:ext cx="990600" cy="26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4113" tIns="42056" rIns="84113" bIns="42056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John </a:t>
            </a:r>
            <a:r>
              <a:rPr lang="en-US" sz="1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Hengst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1" name="Line 174"/>
          <p:cNvSpPr>
            <a:spLocks noChangeShapeType="1"/>
          </p:cNvSpPr>
          <p:nvPr/>
        </p:nvSpPr>
        <p:spPr bwMode="auto">
          <a:xfrm>
            <a:off x="3733800" y="5791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2" name="Line 236"/>
          <p:cNvSpPr>
            <a:spLocks noChangeShapeType="1"/>
          </p:cNvSpPr>
          <p:nvPr/>
        </p:nvSpPr>
        <p:spPr bwMode="auto">
          <a:xfrm>
            <a:off x="6705600" y="2514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3" name="Line 248"/>
          <p:cNvSpPr>
            <a:spLocks noChangeShapeType="1"/>
          </p:cNvSpPr>
          <p:nvPr/>
        </p:nvSpPr>
        <p:spPr bwMode="auto">
          <a:xfrm>
            <a:off x="5638800" y="3048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7" name="Line 256"/>
          <p:cNvSpPr>
            <a:spLocks noChangeShapeType="1"/>
          </p:cNvSpPr>
          <p:nvPr/>
        </p:nvSpPr>
        <p:spPr bwMode="auto">
          <a:xfrm>
            <a:off x="6705600" y="3505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8" name="Line 264"/>
          <p:cNvSpPr>
            <a:spLocks noChangeShapeType="1"/>
          </p:cNvSpPr>
          <p:nvPr/>
        </p:nvSpPr>
        <p:spPr bwMode="auto">
          <a:xfrm>
            <a:off x="5638800" y="4038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1" name="Line 268"/>
          <p:cNvSpPr>
            <a:spLocks noChangeShapeType="1"/>
          </p:cNvSpPr>
          <p:nvPr/>
        </p:nvSpPr>
        <p:spPr bwMode="auto">
          <a:xfrm>
            <a:off x="4648200" y="3581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3" name="Line 271"/>
          <p:cNvSpPr>
            <a:spLocks noChangeShapeType="1"/>
          </p:cNvSpPr>
          <p:nvPr/>
        </p:nvSpPr>
        <p:spPr bwMode="auto">
          <a:xfrm>
            <a:off x="4648200" y="6324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4" name="Line 272"/>
          <p:cNvSpPr>
            <a:spLocks noChangeShapeType="1"/>
          </p:cNvSpPr>
          <p:nvPr/>
        </p:nvSpPr>
        <p:spPr bwMode="auto">
          <a:xfrm>
            <a:off x="4648200" y="5334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5" name="Text Box 273"/>
          <p:cNvSpPr txBox="1">
            <a:spLocks noChangeArrowheads="1"/>
          </p:cNvSpPr>
          <p:nvPr/>
        </p:nvSpPr>
        <p:spPr bwMode="auto">
          <a:xfrm>
            <a:off x="4572000" y="3352800"/>
            <a:ext cx="1143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Joseph </a:t>
            </a:r>
            <a:r>
              <a:rPr lang="en-US" sz="1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Hengst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6" name="Text Box 274"/>
          <p:cNvSpPr txBox="1">
            <a:spLocks noChangeArrowheads="1"/>
          </p:cNvSpPr>
          <p:nvPr/>
        </p:nvSpPr>
        <p:spPr bwMode="auto">
          <a:xfrm>
            <a:off x="4572000" y="4419600"/>
            <a:ext cx="12192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Sarah Conway</a:t>
            </a:r>
          </a:p>
        </p:txBody>
      </p:sp>
      <p:sp>
        <p:nvSpPr>
          <p:cNvPr id="2097" name="Text Box 275"/>
          <p:cNvSpPr txBox="1">
            <a:spLocks noChangeArrowheads="1"/>
          </p:cNvSpPr>
          <p:nvPr/>
        </p:nvSpPr>
        <p:spPr bwMode="auto">
          <a:xfrm>
            <a:off x="4572000" y="5105400"/>
            <a:ext cx="1066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Henry Knaub</a:t>
            </a:r>
          </a:p>
        </p:txBody>
      </p:sp>
      <p:sp>
        <p:nvSpPr>
          <p:cNvPr id="2098" name="Text Box 276"/>
          <p:cNvSpPr txBox="1">
            <a:spLocks noChangeArrowheads="1"/>
          </p:cNvSpPr>
          <p:nvPr/>
        </p:nvSpPr>
        <p:spPr bwMode="auto">
          <a:xfrm>
            <a:off x="4572000" y="6096000"/>
            <a:ext cx="1143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Elizabeth Neff</a:t>
            </a:r>
          </a:p>
        </p:txBody>
      </p:sp>
      <p:sp>
        <p:nvSpPr>
          <p:cNvPr id="2099" name="Text Box 277"/>
          <p:cNvSpPr txBox="1">
            <a:spLocks noChangeArrowheads="1"/>
          </p:cNvSpPr>
          <p:nvPr/>
        </p:nvSpPr>
        <p:spPr bwMode="auto">
          <a:xfrm>
            <a:off x="5562600" y="2819400"/>
            <a:ext cx="12192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Michael </a:t>
            </a:r>
            <a:r>
              <a:rPr lang="en-US" sz="1200" dirty="0" err="1">
                <a:solidFill>
                  <a:srgbClr val="FF0000"/>
                </a:solidFill>
                <a:latin typeface="Times New Roman" pitchFamily="18" charset="0"/>
              </a:rPr>
              <a:t>Hengst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100" name="Text Box 278"/>
          <p:cNvSpPr txBox="1">
            <a:spLocks noChangeArrowheads="1"/>
          </p:cNvSpPr>
          <p:nvPr/>
        </p:nvSpPr>
        <p:spPr bwMode="auto">
          <a:xfrm>
            <a:off x="5562600" y="3810000"/>
            <a:ext cx="12954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</a:rPr>
              <a:t>Juliana </a:t>
            </a:r>
            <a:r>
              <a:rPr lang="en-US" sz="1200" dirty="0" err="1">
                <a:latin typeface="Times New Roman" pitchFamily="18" charset="0"/>
              </a:rPr>
              <a:t>Harbaugh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2121" name="Text Box 301"/>
          <p:cNvSpPr txBox="1">
            <a:spLocks noChangeArrowheads="1"/>
          </p:cNvSpPr>
          <p:nvPr/>
        </p:nvSpPr>
        <p:spPr bwMode="auto">
          <a:xfrm>
            <a:off x="6629400" y="2286000"/>
            <a:ext cx="12192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Michael </a:t>
            </a:r>
            <a:r>
              <a:rPr lang="en-US" sz="1200" dirty="0" err="1">
                <a:solidFill>
                  <a:srgbClr val="FF0000"/>
                </a:solidFill>
                <a:latin typeface="Times New Roman" pitchFamily="18" charset="0"/>
              </a:rPr>
              <a:t>Hengst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122" name="Text Box 302"/>
          <p:cNvSpPr txBox="1">
            <a:spLocks noChangeArrowheads="1"/>
          </p:cNvSpPr>
          <p:nvPr/>
        </p:nvSpPr>
        <p:spPr bwMode="auto">
          <a:xfrm>
            <a:off x="6705600" y="3276600"/>
            <a:ext cx="1066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</a:rPr>
              <a:t>Maria </a:t>
            </a:r>
            <a:r>
              <a:rPr lang="en-US" sz="1200" dirty="0" err="1">
                <a:latin typeface="Times New Roman" pitchFamily="18" charset="0"/>
              </a:rPr>
              <a:t>Meckel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2125" name="Line 339"/>
          <p:cNvSpPr>
            <a:spLocks noChangeShapeType="1"/>
          </p:cNvSpPr>
          <p:nvPr/>
        </p:nvSpPr>
        <p:spPr bwMode="auto">
          <a:xfrm>
            <a:off x="3733800" y="4191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26" name="Line 342"/>
          <p:cNvSpPr>
            <a:spLocks noChangeShapeType="1"/>
          </p:cNvSpPr>
          <p:nvPr/>
        </p:nvSpPr>
        <p:spPr bwMode="auto">
          <a:xfrm>
            <a:off x="4648200" y="4648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28" name="Line 344"/>
          <p:cNvSpPr>
            <a:spLocks noChangeShapeType="1"/>
          </p:cNvSpPr>
          <p:nvPr/>
        </p:nvSpPr>
        <p:spPr bwMode="auto">
          <a:xfrm>
            <a:off x="4648200" y="3581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30" name="Line 346"/>
          <p:cNvSpPr>
            <a:spLocks noChangeShapeType="1"/>
          </p:cNvSpPr>
          <p:nvPr/>
        </p:nvSpPr>
        <p:spPr bwMode="auto">
          <a:xfrm>
            <a:off x="4648200" y="5334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Line 126"/>
          <p:cNvSpPr>
            <a:spLocks noChangeShapeType="1"/>
          </p:cNvSpPr>
          <p:nvPr/>
        </p:nvSpPr>
        <p:spPr bwMode="auto">
          <a:xfrm>
            <a:off x="2819400" y="2971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" name="Text Box 138"/>
          <p:cNvSpPr txBox="1">
            <a:spLocks noChangeArrowheads="1"/>
          </p:cNvSpPr>
          <p:nvPr/>
        </p:nvSpPr>
        <p:spPr bwMode="auto">
          <a:xfrm>
            <a:off x="2743200" y="2743200"/>
            <a:ext cx="990600" cy="26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4113" tIns="42056" rIns="84113" bIns="42056">
            <a:spAutoFit/>
          </a:bodyPr>
          <a:lstStyle/>
          <a:p>
            <a:pPr algn="l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James Taylor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9" name="Line 83"/>
          <p:cNvSpPr>
            <a:spLocks noChangeShapeType="1"/>
          </p:cNvSpPr>
          <p:nvPr/>
        </p:nvSpPr>
        <p:spPr bwMode="auto">
          <a:xfrm>
            <a:off x="457200" y="4343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" name="Line 174"/>
          <p:cNvSpPr>
            <a:spLocks noChangeShapeType="1"/>
          </p:cNvSpPr>
          <p:nvPr/>
        </p:nvSpPr>
        <p:spPr bwMode="auto">
          <a:xfrm>
            <a:off x="1524000" y="4876799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" name="Line 175"/>
          <p:cNvSpPr>
            <a:spLocks noChangeShapeType="1"/>
          </p:cNvSpPr>
          <p:nvPr/>
        </p:nvSpPr>
        <p:spPr bwMode="auto">
          <a:xfrm>
            <a:off x="1524000" y="3962398"/>
            <a:ext cx="1295400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152400" y="2971800"/>
            <a:ext cx="1428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Janelle’s Dad</a:t>
            </a:r>
            <a:endParaRPr lang="en-US" b="1" i="1" dirty="0">
              <a:solidFill>
                <a:srgbClr val="FF0000"/>
              </a:solidFill>
            </a:endParaRPr>
          </a:p>
        </p:txBody>
      </p:sp>
      <p:cxnSp>
        <p:nvCxnSpPr>
          <p:cNvPr id="123" name="Curved Connector 122"/>
          <p:cNvCxnSpPr/>
          <p:nvPr/>
        </p:nvCxnSpPr>
        <p:spPr>
          <a:xfrm rot="16200000" flipH="1">
            <a:off x="723901" y="3390901"/>
            <a:ext cx="457200" cy="381002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1524000" y="37338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Austin Taylor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600200" y="3962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1889 - 1974</a:t>
            </a:r>
            <a:endParaRPr lang="en-US" sz="1100" dirty="0"/>
          </a:p>
        </p:txBody>
      </p:sp>
      <p:sp>
        <p:nvSpPr>
          <p:cNvPr id="126" name="TextBox 125"/>
          <p:cNvSpPr txBox="1"/>
          <p:nvPr/>
        </p:nvSpPr>
        <p:spPr>
          <a:xfrm>
            <a:off x="1524000" y="46482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Bessie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Einsig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600200" y="48768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1892 </a:t>
            </a:r>
            <a:r>
              <a:rPr lang="en-US" sz="1100" dirty="0" smtClean="0"/>
              <a:t>- 1973</a:t>
            </a:r>
            <a:endParaRPr lang="en-US" sz="1100" dirty="0"/>
          </a:p>
        </p:txBody>
      </p:sp>
      <p:sp>
        <p:nvSpPr>
          <p:cNvPr id="128" name="TextBox 127"/>
          <p:cNvSpPr txBox="1"/>
          <p:nvPr/>
        </p:nvSpPr>
        <p:spPr>
          <a:xfrm>
            <a:off x="533400" y="5867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1928 - 2001</a:t>
            </a:r>
            <a:endParaRPr lang="en-US" sz="1100" dirty="0"/>
          </a:p>
        </p:txBody>
      </p:sp>
      <p:sp>
        <p:nvSpPr>
          <p:cNvPr id="129" name="TextBox 128"/>
          <p:cNvSpPr txBox="1"/>
          <p:nvPr/>
        </p:nvSpPr>
        <p:spPr>
          <a:xfrm>
            <a:off x="457200" y="56388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Jane Alice Hines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33400" y="4343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1928 - 2004</a:t>
            </a:r>
            <a:endParaRPr lang="en-US" sz="1100" dirty="0"/>
          </a:p>
        </p:txBody>
      </p:sp>
      <p:sp>
        <p:nvSpPr>
          <p:cNvPr id="131" name="Line 174"/>
          <p:cNvSpPr>
            <a:spLocks noChangeShapeType="1"/>
          </p:cNvSpPr>
          <p:nvPr/>
        </p:nvSpPr>
        <p:spPr bwMode="auto">
          <a:xfrm>
            <a:off x="457200" y="5867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" name="Line 174"/>
          <p:cNvSpPr>
            <a:spLocks noChangeShapeType="1"/>
          </p:cNvSpPr>
          <p:nvPr/>
        </p:nvSpPr>
        <p:spPr bwMode="auto">
          <a:xfrm>
            <a:off x="457200" y="4343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33" name="Straight Connector 132"/>
          <p:cNvCxnSpPr/>
          <p:nvPr/>
        </p:nvCxnSpPr>
        <p:spPr>
          <a:xfrm rot="16200000" flipV="1">
            <a:off x="1066802" y="4419598"/>
            <a:ext cx="914402" cy="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Line 267"/>
          <p:cNvSpPr>
            <a:spLocks noChangeShapeType="1"/>
          </p:cNvSpPr>
          <p:nvPr/>
        </p:nvSpPr>
        <p:spPr bwMode="auto">
          <a:xfrm>
            <a:off x="2819400" y="5029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5" name="TextBox 134"/>
          <p:cNvSpPr txBox="1"/>
          <p:nvPr/>
        </p:nvSpPr>
        <p:spPr>
          <a:xfrm>
            <a:off x="2819400" y="29718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1865 - 1941</a:t>
            </a:r>
            <a:endParaRPr lang="en-US" sz="1100" dirty="0"/>
          </a:p>
        </p:txBody>
      </p:sp>
      <p:sp>
        <p:nvSpPr>
          <p:cNvPr id="136" name="TextBox 135"/>
          <p:cNvSpPr txBox="1"/>
          <p:nvPr/>
        </p:nvSpPr>
        <p:spPr>
          <a:xfrm>
            <a:off x="2819400" y="50292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1867 - 1934</a:t>
            </a:r>
            <a:endParaRPr lang="en-US" sz="1100" dirty="0"/>
          </a:p>
        </p:txBody>
      </p:sp>
      <p:sp>
        <p:nvSpPr>
          <p:cNvPr id="137" name="Text Box 28"/>
          <p:cNvSpPr txBox="1">
            <a:spLocks noChangeArrowheads="1"/>
          </p:cNvSpPr>
          <p:nvPr/>
        </p:nvSpPr>
        <p:spPr bwMode="auto">
          <a:xfrm>
            <a:off x="457200" y="3886200"/>
            <a:ext cx="1122397" cy="46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Kenneth James</a:t>
            </a:r>
          </a:p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Henry Taylor</a:t>
            </a:r>
          </a:p>
        </p:txBody>
      </p:sp>
      <p:cxnSp>
        <p:nvCxnSpPr>
          <p:cNvPr id="138" name="Straight Connector 137"/>
          <p:cNvCxnSpPr/>
          <p:nvPr/>
        </p:nvCxnSpPr>
        <p:spPr>
          <a:xfrm flipV="1">
            <a:off x="2819400" y="2971800"/>
            <a:ext cx="0" cy="20574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Line 253"/>
          <p:cNvSpPr>
            <a:spLocks noChangeShapeType="1"/>
          </p:cNvSpPr>
          <p:nvPr/>
        </p:nvSpPr>
        <p:spPr bwMode="auto">
          <a:xfrm>
            <a:off x="6705600" y="2514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" name="Line 253"/>
          <p:cNvSpPr>
            <a:spLocks noChangeShapeType="1"/>
          </p:cNvSpPr>
          <p:nvPr/>
        </p:nvSpPr>
        <p:spPr bwMode="auto">
          <a:xfrm>
            <a:off x="5638800" y="3048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" name="TextBox 141"/>
          <p:cNvSpPr txBox="1"/>
          <p:nvPr/>
        </p:nvSpPr>
        <p:spPr>
          <a:xfrm>
            <a:off x="3733800" y="5791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1847 - </a:t>
            </a:r>
            <a:endParaRPr lang="en-US" sz="1100" dirty="0"/>
          </a:p>
        </p:txBody>
      </p:sp>
      <p:sp>
        <p:nvSpPr>
          <p:cNvPr id="143" name="TextBox 142"/>
          <p:cNvSpPr txBox="1"/>
          <p:nvPr/>
        </p:nvSpPr>
        <p:spPr>
          <a:xfrm>
            <a:off x="3733800" y="4191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1844 - 1934</a:t>
            </a:r>
            <a:endParaRPr lang="en-US" sz="1100" dirty="0"/>
          </a:p>
        </p:txBody>
      </p:sp>
      <p:sp>
        <p:nvSpPr>
          <p:cNvPr id="144" name="TextBox 143"/>
          <p:cNvSpPr txBox="1"/>
          <p:nvPr/>
        </p:nvSpPr>
        <p:spPr>
          <a:xfrm>
            <a:off x="4648200" y="46482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1818 - 1899</a:t>
            </a:r>
            <a:endParaRPr lang="en-US" sz="1100" dirty="0"/>
          </a:p>
        </p:txBody>
      </p:sp>
      <p:sp>
        <p:nvSpPr>
          <p:cNvPr id="145" name="TextBox 144"/>
          <p:cNvSpPr txBox="1"/>
          <p:nvPr/>
        </p:nvSpPr>
        <p:spPr>
          <a:xfrm>
            <a:off x="4648200" y="35814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1814 - 1899</a:t>
            </a:r>
            <a:endParaRPr lang="en-US" sz="1100" dirty="0"/>
          </a:p>
        </p:txBody>
      </p:sp>
      <p:sp>
        <p:nvSpPr>
          <p:cNvPr id="146" name="TextBox 145"/>
          <p:cNvSpPr txBox="1"/>
          <p:nvPr/>
        </p:nvSpPr>
        <p:spPr>
          <a:xfrm>
            <a:off x="6705600" y="25146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1732 - 1802</a:t>
            </a:r>
            <a:endParaRPr lang="en-US" sz="1100" dirty="0"/>
          </a:p>
        </p:txBody>
      </p:sp>
      <p:sp>
        <p:nvSpPr>
          <p:cNvPr id="147" name="TextBox 146"/>
          <p:cNvSpPr txBox="1"/>
          <p:nvPr/>
        </p:nvSpPr>
        <p:spPr>
          <a:xfrm>
            <a:off x="6781800" y="35052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1735 - </a:t>
            </a:r>
            <a:endParaRPr lang="en-US" sz="1100" dirty="0"/>
          </a:p>
        </p:txBody>
      </p:sp>
      <p:sp>
        <p:nvSpPr>
          <p:cNvPr id="148" name="TextBox 147"/>
          <p:cNvSpPr txBox="1"/>
          <p:nvPr/>
        </p:nvSpPr>
        <p:spPr>
          <a:xfrm>
            <a:off x="5715000" y="40386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1772 - 1852</a:t>
            </a:r>
            <a:endParaRPr lang="en-US" sz="1100" dirty="0"/>
          </a:p>
        </p:txBody>
      </p:sp>
      <p:sp>
        <p:nvSpPr>
          <p:cNvPr id="149" name="TextBox 148"/>
          <p:cNvSpPr txBox="1"/>
          <p:nvPr/>
        </p:nvSpPr>
        <p:spPr>
          <a:xfrm>
            <a:off x="5638800" y="30480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1771 - 1834</a:t>
            </a:r>
            <a:endParaRPr lang="en-US" sz="1100" dirty="0"/>
          </a:p>
        </p:txBody>
      </p:sp>
      <p:sp>
        <p:nvSpPr>
          <p:cNvPr id="150" name="TextBox 149"/>
          <p:cNvSpPr txBox="1"/>
          <p:nvPr/>
        </p:nvSpPr>
        <p:spPr>
          <a:xfrm>
            <a:off x="4648200" y="5334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1815 - </a:t>
            </a:r>
            <a:endParaRPr lang="en-US" sz="1100" dirty="0"/>
          </a:p>
        </p:txBody>
      </p:sp>
      <p:sp>
        <p:nvSpPr>
          <p:cNvPr id="151" name="TextBox 150"/>
          <p:cNvSpPr txBox="1"/>
          <p:nvPr/>
        </p:nvSpPr>
        <p:spPr>
          <a:xfrm>
            <a:off x="4648200" y="6324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1810 - </a:t>
            </a:r>
            <a:endParaRPr lang="en-US" sz="1100" dirty="0"/>
          </a:p>
        </p:txBody>
      </p:sp>
      <p:sp>
        <p:nvSpPr>
          <p:cNvPr id="60" name="TextBox 77"/>
          <p:cNvSpPr txBox="1"/>
          <p:nvPr/>
        </p:nvSpPr>
        <p:spPr>
          <a:xfrm>
            <a:off x="2590800" y="152400"/>
            <a:ext cx="3217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Our  Taylor ~  </a:t>
            </a:r>
            <a:r>
              <a:rPr lang="en-US" sz="2000" b="1" i="1" dirty="0" err="1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Hengst</a:t>
            </a:r>
            <a:r>
              <a:rPr lang="en-US" sz="2000" b="1" i="1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 Line</a:t>
            </a:r>
            <a:endParaRPr lang="en-US" sz="2000" b="1" i="1" dirty="0">
              <a:solidFill>
                <a:schemeClr val="accent3">
                  <a:lumMod val="50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63" name="Line 267"/>
          <p:cNvSpPr>
            <a:spLocks noChangeShapeType="1"/>
          </p:cNvSpPr>
          <p:nvPr/>
        </p:nvSpPr>
        <p:spPr bwMode="auto">
          <a:xfrm>
            <a:off x="4648200" y="2667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" name="Line 282"/>
          <p:cNvSpPr>
            <a:spLocks noChangeShapeType="1"/>
          </p:cNvSpPr>
          <p:nvPr/>
        </p:nvSpPr>
        <p:spPr bwMode="auto">
          <a:xfrm>
            <a:off x="4648200" y="1676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" name="Line 283"/>
          <p:cNvSpPr>
            <a:spLocks noChangeShapeType="1"/>
          </p:cNvSpPr>
          <p:nvPr/>
        </p:nvSpPr>
        <p:spPr bwMode="auto">
          <a:xfrm>
            <a:off x="4648200" y="1676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" name="Text Box 285"/>
          <p:cNvSpPr txBox="1">
            <a:spLocks noChangeArrowheads="1"/>
          </p:cNvSpPr>
          <p:nvPr/>
        </p:nvSpPr>
        <p:spPr bwMode="auto">
          <a:xfrm>
            <a:off x="4648200" y="2438401"/>
            <a:ext cx="12954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Sarah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Folcommer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 Box 286"/>
          <p:cNvSpPr txBox="1">
            <a:spLocks noChangeArrowheads="1"/>
          </p:cNvSpPr>
          <p:nvPr/>
        </p:nvSpPr>
        <p:spPr bwMode="auto">
          <a:xfrm>
            <a:off x="4648200" y="1447800"/>
            <a:ext cx="12192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John Taylor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8" name="Line 290"/>
          <p:cNvSpPr>
            <a:spLocks noChangeShapeType="1"/>
          </p:cNvSpPr>
          <p:nvPr/>
        </p:nvSpPr>
        <p:spPr bwMode="auto">
          <a:xfrm>
            <a:off x="5562600" y="1219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" name="Line 374"/>
          <p:cNvSpPr>
            <a:spLocks noChangeShapeType="1"/>
          </p:cNvSpPr>
          <p:nvPr/>
        </p:nvSpPr>
        <p:spPr bwMode="auto">
          <a:xfrm>
            <a:off x="5562600" y="1219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" name="Text Box 375"/>
          <p:cNvSpPr txBox="1">
            <a:spLocks noChangeArrowheads="1"/>
          </p:cNvSpPr>
          <p:nvPr/>
        </p:nvSpPr>
        <p:spPr bwMode="auto">
          <a:xfrm>
            <a:off x="5486400" y="990600"/>
            <a:ext cx="1143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George Taylor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724400" y="2667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1810 - 1893</a:t>
            </a:r>
            <a:endParaRPr lang="en-US" sz="1100" dirty="0"/>
          </a:p>
        </p:txBody>
      </p:sp>
      <p:sp>
        <p:nvSpPr>
          <p:cNvPr id="72" name="TextBox 71"/>
          <p:cNvSpPr txBox="1"/>
          <p:nvPr/>
        </p:nvSpPr>
        <p:spPr>
          <a:xfrm>
            <a:off x="4648200" y="1676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1806 - 1872</a:t>
            </a:r>
            <a:endParaRPr lang="en-US" sz="1100" dirty="0"/>
          </a:p>
        </p:txBody>
      </p:sp>
      <p:sp>
        <p:nvSpPr>
          <p:cNvPr id="73" name="Line 295"/>
          <p:cNvSpPr>
            <a:spLocks noChangeShapeType="1"/>
          </p:cNvSpPr>
          <p:nvPr/>
        </p:nvSpPr>
        <p:spPr bwMode="auto">
          <a:xfrm>
            <a:off x="5562600" y="2133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5562600" y="1219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1777 - 1858</a:t>
            </a:r>
            <a:endParaRPr lang="en-US" sz="1100" dirty="0"/>
          </a:p>
        </p:txBody>
      </p:sp>
      <p:sp>
        <p:nvSpPr>
          <p:cNvPr id="75" name="Text Box 299"/>
          <p:cNvSpPr txBox="1">
            <a:spLocks noChangeArrowheads="1"/>
          </p:cNvSpPr>
          <p:nvPr/>
        </p:nvSpPr>
        <p:spPr bwMode="auto">
          <a:xfrm>
            <a:off x="5562600" y="19050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</a:rPr>
              <a:t>Mary Swartz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76" name="Line 290"/>
          <p:cNvSpPr>
            <a:spLocks noChangeShapeType="1"/>
          </p:cNvSpPr>
          <p:nvPr/>
        </p:nvSpPr>
        <p:spPr bwMode="auto">
          <a:xfrm>
            <a:off x="6477000" y="762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" name="Line 374"/>
          <p:cNvSpPr>
            <a:spLocks noChangeShapeType="1"/>
          </p:cNvSpPr>
          <p:nvPr/>
        </p:nvSpPr>
        <p:spPr bwMode="auto">
          <a:xfrm>
            <a:off x="6477000" y="762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" name="Text Box 375"/>
          <p:cNvSpPr txBox="1">
            <a:spLocks noChangeArrowheads="1"/>
          </p:cNvSpPr>
          <p:nvPr/>
        </p:nvSpPr>
        <p:spPr bwMode="auto">
          <a:xfrm>
            <a:off x="6324600" y="533400"/>
            <a:ext cx="1143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Michael Taylor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9" name="Line 295"/>
          <p:cNvSpPr>
            <a:spLocks noChangeShapeType="1"/>
          </p:cNvSpPr>
          <p:nvPr/>
        </p:nvSpPr>
        <p:spPr bwMode="auto">
          <a:xfrm>
            <a:off x="6477000" y="1676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6477000" y="7620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     d - 1808</a:t>
            </a:r>
            <a:endParaRPr lang="en-US" sz="1100" dirty="0"/>
          </a:p>
        </p:txBody>
      </p:sp>
      <p:sp>
        <p:nvSpPr>
          <p:cNvPr id="81" name="Text Box 299"/>
          <p:cNvSpPr txBox="1">
            <a:spLocks noChangeArrowheads="1"/>
          </p:cNvSpPr>
          <p:nvPr/>
        </p:nvSpPr>
        <p:spPr bwMode="auto">
          <a:xfrm>
            <a:off x="6477000" y="14478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</a:rPr>
              <a:t>Magdalena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82" name="Line 253"/>
          <p:cNvSpPr>
            <a:spLocks noChangeShapeType="1"/>
          </p:cNvSpPr>
          <p:nvPr/>
        </p:nvSpPr>
        <p:spPr bwMode="auto">
          <a:xfrm>
            <a:off x="3733800" y="2133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" name="Line 255"/>
          <p:cNvSpPr>
            <a:spLocks noChangeShapeType="1"/>
          </p:cNvSpPr>
          <p:nvPr/>
        </p:nvSpPr>
        <p:spPr bwMode="auto">
          <a:xfrm>
            <a:off x="3733800" y="3124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" name="Line 266"/>
          <p:cNvSpPr>
            <a:spLocks noChangeShapeType="1"/>
          </p:cNvSpPr>
          <p:nvPr/>
        </p:nvSpPr>
        <p:spPr bwMode="auto">
          <a:xfrm>
            <a:off x="3733800" y="2133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" name="Text Box 279"/>
          <p:cNvSpPr txBox="1">
            <a:spLocks noChangeArrowheads="1"/>
          </p:cNvSpPr>
          <p:nvPr/>
        </p:nvSpPr>
        <p:spPr bwMode="auto">
          <a:xfrm>
            <a:off x="3733800" y="1905000"/>
            <a:ext cx="1143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Henry Taylor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733800" y="2133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1830 - 1912</a:t>
            </a:r>
            <a:endParaRPr lang="en-US" sz="1100" dirty="0"/>
          </a:p>
        </p:txBody>
      </p:sp>
      <p:sp>
        <p:nvSpPr>
          <p:cNvPr id="88" name="TextBox 87"/>
          <p:cNvSpPr txBox="1"/>
          <p:nvPr/>
        </p:nvSpPr>
        <p:spPr>
          <a:xfrm>
            <a:off x="3810000" y="3124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1821 - 1899</a:t>
            </a:r>
            <a:endParaRPr lang="en-US" sz="1100" dirty="0"/>
          </a:p>
        </p:txBody>
      </p:sp>
      <p:sp>
        <p:nvSpPr>
          <p:cNvPr id="89" name="Text Box 280"/>
          <p:cNvSpPr txBox="1">
            <a:spLocks noChangeArrowheads="1"/>
          </p:cNvSpPr>
          <p:nvPr/>
        </p:nvSpPr>
        <p:spPr bwMode="auto">
          <a:xfrm>
            <a:off x="3733800" y="2895600"/>
            <a:ext cx="12192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</a:rPr>
              <a:t>Anna Keeney</a:t>
            </a:r>
            <a:endParaRPr lang="en-US" sz="12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120</Words>
  <Application>Microsoft Office PowerPoint</Application>
  <PresentationFormat>On-screen Show (4:3)</PresentationFormat>
  <Paragraphs>49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Boog</dc:creator>
  <cp:lastModifiedBy>Scarlet Lady</cp:lastModifiedBy>
  <cp:revision>82</cp:revision>
  <dcterms:created xsi:type="dcterms:W3CDTF">2010-09-30T16:23:40Z</dcterms:created>
  <dcterms:modified xsi:type="dcterms:W3CDTF">2015-08-31T12:40:25Z</dcterms:modified>
</cp:coreProperties>
</file>