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23622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2286000" y="358140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James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32766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3276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32766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41910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3276600" y="30480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Harry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3276600" y="4038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Anna Keeney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41910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41910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4191000" y="3505201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Sarah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4191000" y="25146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51054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51054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5029200" y="20574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George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152400" y="33528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143000" y="2209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1430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228600" y="1219200"/>
            <a:ext cx="153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 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5400000">
            <a:off x="-76200" y="2209800"/>
            <a:ext cx="1371600" cy="3048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143000" y="4267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219200" y="4495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066800" y="198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143000" y="2209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</a:t>
            </a:r>
            <a:r>
              <a:rPr lang="en-US" sz="1100" dirty="0" smtClean="0"/>
              <a:t>- 1973</a:t>
            </a:r>
            <a:endParaRPr lang="en-US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28600" y="5714999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152400" y="5486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52400" y="3352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1928 - 2004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152400" y="5714999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1524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6951" y="3345848"/>
            <a:ext cx="2272101" cy="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19" idx="1"/>
          </p:cNvCxnSpPr>
          <p:nvPr/>
        </p:nvCxnSpPr>
        <p:spPr>
          <a:xfrm rot="5400000" flipH="1" flipV="1">
            <a:off x="8534400" y="6858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2362200" y="5257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2362200" y="3810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1865 - 1941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362200" y="5257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1867 - 1934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276600" y="3276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1830 - 1912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3528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1821 - 1899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267200" y="3733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1810 - 1893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1910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1806 - 1872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51054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105400" y="2286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1777 - 1858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5105400" y="2971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Mary Swartz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152400" y="3048000"/>
            <a:ext cx="878035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Ken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7848600" y="91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6629400" y="457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 rot="5400000" flipH="1" flipV="1">
            <a:off x="1638300" y="45339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49"/>
          <p:cNvSpPr>
            <a:spLocks noChangeArrowheads="1"/>
          </p:cNvSpPr>
          <p:nvPr/>
        </p:nvSpPr>
        <p:spPr bwMode="auto">
          <a:xfrm>
            <a:off x="2286000" y="5029200"/>
            <a:ext cx="1063085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Emma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91440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 - 1769</a:t>
            </a:r>
            <a:endParaRPr lang="en-US" sz="1100" dirty="0"/>
          </a:p>
        </p:txBody>
      </p:sp>
      <p:sp>
        <p:nvSpPr>
          <p:cNvPr id="65" name="Line 290"/>
          <p:cNvSpPr>
            <a:spLocks noChangeShapeType="1"/>
          </p:cNvSpPr>
          <p:nvPr/>
        </p:nvSpPr>
        <p:spPr bwMode="auto">
          <a:xfrm>
            <a:off x="60198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374"/>
          <p:cNvSpPr>
            <a:spLocks noChangeShapeType="1"/>
          </p:cNvSpPr>
          <p:nvPr/>
        </p:nvSpPr>
        <p:spPr bwMode="auto">
          <a:xfrm>
            <a:off x="6019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75"/>
          <p:cNvSpPr txBox="1">
            <a:spLocks noChangeArrowheads="1"/>
          </p:cNvSpPr>
          <p:nvPr/>
        </p:nvSpPr>
        <p:spPr bwMode="auto">
          <a:xfrm>
            <a:off x="5867400" y="1600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Michael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8" name="Line 295"/>
          <p:cNvSpPr>
            <a:spLocks noChangeShapeType="1"/>
          </p:cNvSpPr>
          <p:nvPr/>
        </p:nvSpPr>
        <p:spPr bwMode="auto">
          <a:xfrm>
            <a:off x="60198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019800" y="1828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- 1808</a:t>
            </a:r>
            <a:endParaRPr lang="en-US" sz="1100" dirty="0"/>
          </a:p>
        </p:txBody>
      </p:sp>
      <p:sp>
        <p:nvSpPr>
          <p:cNvPr id="70" name="Text Box 299"/>
          <p:cNvSpPr txBox="1">
            <a:spLocks noChangeArrowheads="1"/>
          </p:cNvSpPr>
          <p:nvPr/>
        </p:nvSpPr>
        <p:spPr bwMode="auto">
          <a:xfrm>
            <a:off x="6019800" y="2514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Magdalena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71" name="Line 290"/>
          <p:cNvSpPr>
            <a:spLocks noChangeShapeType="1"/>
          </p:cNvSpPr>
          <p:nvPr/>
        </p:nvSpPr>
        <p:spPr bwMode="auto">
          <a:xfrm>
            <a:off x="6934200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374"/>
          <p:cNvSpPr>
            <a:spLocks noChangeShapeType="1"/>
          </p:cNvSpPr>
          <p:nvPr/>
        </p:nvSpPr>
        <p:spPr bwMode="auto">
          <a:xfrm>
            <a:off x="6934200" y="1371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Text Box 375"/>
          <p:cNvSpPr txBox="1">
            <a:spLocks noChangeArrowheads="1"/>
          </p:cNvSpPr>
          <p:nvPr/>
        </p:nvSpPr>
        <p:spPr bwMode="auto">
          <a:xfrm>
            <a:off x="6858000" y="11430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Philip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4" name="Line 295"/>
          <p:cNvSpPr>
            <a:spLocks noChangeShapeType="1"/>
          </p:cNvSpPr>
          <p:nvPr/>
        </p:nvSpPr>
        <p:spPr bwMode="auto">
          <a:xfrm>
            <a:off x="69342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934200" y="13716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- 1794</a:t>
            </a:r>
            <a:endParaRPr lang="en-US" sz="1100" dirty="0"/>
          </a:p>
        </p:txBody>
      </p:sp>
      <p:sp>
        <p:nvSpPr>
          <p:cNvPr id="76" name="Text Box 299"/>
          <p:cNvSpPr txBox="1">
            <a:spLocks noChangeArrowheads="1"/>
          </p:cNvSpPr>
          <p:nvPr/>
        </p:nvSpPr>
        <p:spPr bwMode="auto">
          <a:xfrm>
            <a:off x="6934200" y="2057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Elizabeth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0" name="Line 374"/>
          <p:cNvSpPr>
            <a:spLocks noChangeShapeType="1"/>
          </p:cNvSpPr>
          <p:nvPr/>
        </p:nvSpPr>
        <p:spPr bwMode="auto">
          <a:xfrm>
            <a:off x="7848600" y="91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Text Box 375"/>
          <p:cNvSpPr txBox="1">
            <a:spLocks noChangeArrowheads="1"/>
          </p:cNvSpPr>
          <p:nvPr/>
        </p:nvSpPr>
        <p:spPr bwMode="auto">
          <a:xfrm>
            <a:off x="7696200" y="6858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George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" name="Line 295"/>
          <p:cNvSpPr>
            <a:spLocks noChangeShapeType="1"/>
          </p:cNvSpPr>
          <p:nvPr/>
        </p:nvSpPr>
        <p:spPr bwMode="auto">
          <a:xfrm>
            <a:off x="78486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6553200" y="457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d - 1751</a:t>
            </a:r>
            <a:endParaRPr lang="en-US" sz="1100" dirty="0"/>
          </a:p>
        </p:txBody>
      </p:sp>
      <p:sp>
        <p:nvSpPr>
          <p:cNvPr id="84" name="Text Box 299"/>
          <p:cNvSpPr txBox="1">
            <a:spLocks noChangeArrowheads="1"/>
          </p:cNvSpPr>
          <p:nvPr/>
        </p:nvSpPr>
        <p:spPr bwMode="auto">
          <a:xfrm>
            <a:off x="7848600" y="16002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Ann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87" name="Text Box 375"/>
          <p:cNvSpPr txBox="1">
            <a:spLocks noChangeArrowheads="1"/>
          </p:cNvSpPr>
          <p:nvPr/>
        </p:nvSpPr>
        <p:spPr bwMode="auto">
          <a:xfrm>
            <a:off x="6553200" y="2286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</a:rPr>
              <a:t>John Taylor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9" name="Text Box 51"/>
          <p:cNvSpPr txBox="1">
            <a:spLocks noChangeArrowheads="1"/>
          </p:cNvSpPr>
          <p:nvPr/>
        </p:nvSpPr>
        <p:spPr bwMode="auto">
          <a:xfrm>
            <a:off x="4572000" y="5791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Fianna</a:t>
            </a: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Knaub</a:t>
            </a:r>
          </a:p>
        </p:txBody>
      </p:sp>
      <p:sp>
        <p:nvSpPr>
          <p:cNvPr id="85" name="Line 126"/>
          <p:cNvSpPr>
            <a:spLocks noChangeShapeType="1"/>
          </p:cNvSpPr>
          <p:nvPr/>
        </p:nvSpPr>
        <p:spPr bwMode="auto">
          <a:xfrm>
            <a:off x="4648200" y="44627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138"/>
          <p:cNvSpPr txBox="1">
            <a:spLocks noChangeArrowheads="1"/>
          </p:cNvSpPr>
          <p:nvPr/>
        </p:nvSpPr>
        <p:spPr bwMode="auto">
          <a:xfrm>
            <a:off x="4648200" y="4234190"/>
            <a:ext cx="9906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74"/>
          <p:cNvSpPr>
            <a:spLocks noChangeShapeType="1"/>
          </p:cNvSpPr>
          <p:nvPr/>
        </p:nvSpPr>
        <p:spPr bwMode="auto">
          <a:xfrm>
            <a:off x="4648200" y="601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236"/>
          <p:cNvSpPr>
            <a:spLocks noChangeShapeType="1"/>
          </p:cNvSpPr>
          <p:nvPr/>
        </p:nvSpPr>
        <p:spPr bwMode="auto">
          <a:xfrm>
            <a:off x="7620000" y="278639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248"/>
          <p:cNvSpPr>
            <a:spLocks noChangeShapeType="1"/>
          </p:cNvSpPr>
          <p:nvPr/>
        </p:nvSpPr>
        <p:spPr bwMode="auto">
          <a:xfrm>
            <a:off x="6553200" y="331979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Line 256"/>
          <p:cNvSpPr>
            <a:spLocks noChangeShapeType="1"/>
          </p:cNvSpPr>
          <p:nvPr/>
        </p:nvSpPr>
        <p:spPr bwMode="auto">
          <a:xfrm>
            <a:off x="7620000" y="377699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Line 264"/>
          <p:cNvSpPr>
            <a:spLocks noChangeShapeType="1"/>
          </p:cNvSpPr>
          <p:nvPr/>
        </p:nvSpPr>
        <p:spPr bwMode="auto">
          <a:xfrm>
            <a:off x="6553200" y="431039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Line 268"/>
          <p:cNvSpPr>
            <a:spLocks noChangeShapeType="1"/>
          </p:cNvSpPr>
          <p:nvPr/>
        </p:nvSpPr>
        <p:spPr bwMode="auto">
          <a:xfrm>
            <a:off x="5562600" y="385319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Line 271"/>
          <p:cNvSpPr>
            <a:spLocks noChangeShapeType="1"/>
          </p:cNvSpPr>
          <p:nvPr/>
        </p:nvSpPr>
        <p:spPr bwMode="auto">
          <a:xfrm>
            <a:off x="5562600" y="640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ine 272"/>
          <p:cNvSpPr>
            <a:spLocks noChangeShapeType="1"/>
          </p:cNvSpPr>
          <p:nvPr/>
        </p:nvSpPr>
        <p:spPr bwMode="auto">
          <a:xfrm>
            <a:off x="5562600" y="56057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273"/>
          <p:cNvSpPr txBox="1">
            <a:spLocks noChangeArrowheads="1"/>
          </p:cNvSpPr>
          <p:nvPr/>
        </p:nvSpPr>
        <p:spPr bwMode="auto">
          <a:xfrm>
            <a:off x="5486400" y="362459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274"/>
          <p:cNvSpPr txBox="1">
            <a:spLocks noChangeArrowheads="1"/>
          </p:cNvSpPr>
          <p:nvPr/>
        </p:nvSpPr>
        <p:spPr bwMode="auto">
          <a:xfrm>
            <a:off x="5486400" y="469139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Sarah Conway</a:t>
            </a:r>
          </a:p>
        </p:txBody>
      </p:sp>
      <p:sp>
        <p:nvSpPr>
          <p:cNvPr id="98" name="Text Box 275"/>
          <p:cNvSpPr txBox="1">
            <a:spLocks noChangeArrowheads="1"/>
          </p:cNvSpPr>
          <p:nvPr/>
        </p:nvSpPr>
        <p:spPr bwMode="auto">
          <a:xfrm>
            <a:off x="5486400" y="537719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Henry Knaub</a:t>
            </a:r>
          </a:p>
        </p:txBody>
      </p:sp>
      <p:sp>
        <p:nvSpPr>
          <p:cNvPr id="99" name="Text Box 276"/>
          <p:cNvSpPr txBox="1">
            <a:spLocks noChangeArrowheads="1"/>
          </p:cNvSpPr>
          <p:nvPr/>
        </p:nvSpPr>
        <p:spPr bwMode="auto">
          <a:xfrm>
            <a:off x="5486400" y="6172200"/>
            <a:ext cx="1143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Elizabeth Neff</a:t>
            </a:r>
          </a:p>
        </p:txBody>
      </p:sp>
      <p:sp>
        <p:nvSpPr>
          <p:cNvPr id="100" name="Text Box 277"/>
          <p:cNvSpPr txBox="1">
            <a:spLocks noChangeArrowheads="1"/>
          </p:cNvSpPr>
          <p:nvPr/>
        </p:nvSpPr>
        <p:spPr bwMode="auto">
          <a:xfrm>
            <a:off x="6477000" y="309119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1" name="Text Box 278"/>
          <p:cNvSpPr txBox="1">
            <a:spLocks noChangeArrowheads="1"/>
          </p:cNvSpPr>
          <p:nvPr/>
        </p:nvSpPr>
        <p:spPr bwMode="auto">
          <a:xfrm>
            <a:off x="6477000" y="4081790"/>
            <a:ext cx="12954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Juliana </a:t>
            </a:r>
            <a:r>
              <a:rPr lang="en-US" sz="1200" dirty="0" err="1">
                <a:latin typeface="Times New Roman" pitchFamily="18" charset="0"/>
              </a:rPr>
              <a:t>Harbaugh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02" name="Text Box 301"/>
          <p:cNvSpPr txBox="1">
            <a:spLocks noChangeArrowheads="1"/>
          </p:cNvSpPr>
          <p:nvPr/>
        </p:nvSpPr>
        <p:spPr bwMode="auto">
          <a:xfrm>
            <a:off x="7543800" y="255779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Michael </a:t>
            </a:r>
            <a:r>
              <a:rPr lang="en-US" sz="1200" dirty="0" err="1">
                <a:solidFill>
                  <a:srgbClr val="FF0000"/>
                </a:solidFill>
                <a:latin typeface="Times New Roman" pitchFamily="18" charset="0"/>
              </a:rPr>
              <a:t>Hengst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" name="Text Box 302"/>
          <p:cNvSpPr txBox="1">
            <a:spLocks noChangeArrowheads="1"/>
          </p:cNvSpPr>
          <p:nvPr/>
        </p:nvSpPr>
        <p:spPr bwMode="auto">
          <a:xfrm>
            <a:off x="7620000" y="3548390"/>
            <a:ext cx="1066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Maria </a:t>
            </a:r>
            <a:r>
              <a:rPr lang="en-US" sz="1200" dirty="0" err="1">
                <a:latin typeface="Times New Roman" pitchFamily="18" charset="0"/>
              </a:rPr>
              <a:t>Meckel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104" name="Line 339"/>
          <p:cNvSpPr>
            <a:spLocks noChangeShapeType="1"/>
          </p:cNvSpPr>
          <p:nvPr/>
        </p:nvSpPr>
        <p:spPr bwMode="auto">
          <a:xfrm>
            <a:off x="4648200" y="4462790"/>
            <a:ext cx="0" cy="15570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Line 342"/>
          <p:cNvSpPr>
            <a:spLocks noChangeShapeType="1"/>
          </p:cNvSpPr>
          <p:nvPr/>
        </p:nvSpPr>
        <p:spPr bwMode="auto">
          <a:xfrm>
            <a:off x="5562600" y="491999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Line 344"/>
          <p:cNvSpPr>
            <a:spLocks noChangeShapeType="1"/>
          </p:cNvSpPr>
          <p:nvPr/>
        </p:nvSpPr>
        <p:spPr bwMode="auto">
          <a:xfrm>
            <a:off x="5562600" y="385319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Line 346"/>
          <p:cNvSpPr>
            <a:spLocks noChangeShapeType="1"/>
          </p:cNvSpPr>
          <p:nvPr/>
        </p:nvSpPr>
        <p:spPr bwMode="auto">
          <a:xfrm>
            <a:off x="5562600" y="5605790"/>
            <a:ext cx="0" cy="7950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Line 253"/>
          <p:cNvSpPr>
            <a:spLocks noChangeShapeType="1"/>
          </p:cNvSpPr>
          <p:nvPr/>
        </p:nvSpPr>
        <p:spPr bwMode="auto">
          <a:xfrm>
            <a:off x="7620000" y="278639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253"/>
          <p:cNvSpPr>
            <a:spLocks noChangeShapeType="1"/>
          </p:cNvSpPr>
          <p:nvPr/>
        </p:nvSpPr>
        <p:spPr bwMode="auto">
          <a:xfrm>
            <a:off x="6553200" y="331979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648200" y="6019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1847 - 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648200" y="446279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1844 - 1934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562600" y="49199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1818 - 1899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562600" y="38531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1814 - 1899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7620000" y="27863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1732 - 1802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696200" y="37769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1735 - 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6629400" y="43103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1772 - 1852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553200" y="331979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1771 - 1834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562600" y="560579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1815 - 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562600" y="6400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1810 - </a:t>
            </a:r>
            <a:endParaRPr lang="en-US" sz="1100" dirty="0"/>
          </a:p>
        </p:txBody>
      </p:sp>
      <p:cxnSp>
        <p:nvCxnSpPr>
          <p:cNvPr id="126" name="Straight Connector 125"/>
          <p:cNvCxnSpPr/>
          <p:nvPr/>
        </p:nvCxnSpPr>
        <p:spPr>
          <a:xfrm rot="5400000" flipH="1" flipV="1">
            <a:off x="1600200" y="2209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 Box 32"/>
          <p:cNvSpPr txBox="1">
            <a:spLocks noChangeArrowheads="1"/>
          </p:cNvSpPr>
          <p:nvPr/>
        </p:nvSpPr>
        <p:spPr bwMode="auto">
          <a:xfrm>
            <a:off x="2057400" y="1447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8" name="Rectangle 50"/>
          <p:cNvSpPr>
            <a:spLocks noChangeArrowheads="1"/>
          </p:cNvSpPr>
          <p:nvPr/>
        </p:nvSpPr>
        <p:spPr bwMode="auto">
          <a:xfrm>
            <a:off x="2133600" y="2362200"/>
            <a:ext cx="11430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Annie Mary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Schleich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52"/>
          <p:cNvSpPr txBox="1">
            <a:spLocks noChangeArrowheads="1"/>
          </p:cNvSpPr>
          <p:nvPr/>
        </p:nvSpPr>
        <p:spPr bwMode="auto">
          <a:xfrm>
            <a:off x="3886200" y="1295400"/>
            <a:ext cx="1524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Barbara Rupp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139"/>
          <p:cNvSpPr txBox="1">
            <a:spLocks noChangeArrowheads="1"/>
          </p:cNvSpPr>
          <p:nvPr/>
        </p:nvSpPr>
        <p:spPr bwMode="auto">
          <a:xfrm>
            <a:off x="3048000" y="914400"/>
            <a:ext cx="10668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1" name="Line 267"/>
          <p:cNvSpPr>
            <a:spLocks noChangeShapeType="1"/>
          </p:cNvSpPr>
          <p:nvPr/>
        </p:nvSpPr>
        <p:spPr bwMode="auto">
          <a:xfrm>
            <a:off x="3048000" y="114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Line 267"/>
          <p:cNvSpPr>
            <a:spLocks noChangeShapeType="1"/>
          </p:cNvSpPr>
          <p:nvPr/>
        </p:nvSpPr>
        <p:spPr bwMode="auto">
          <a:xfrm>
            <a:off x="30480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" name="Line 267"/>
          <p:cNvSpPr>
            <a:spLocks noChangeShapeType="1"/>
          </p:cNvSpPr>
          <p:nvPr/>
        </p:nvSpPr>
        <p:spPr bwMode="auto">
          <a:xfrm>
            <a:off x="21336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" name="Line 267"/>
          <p:cNvSpPr>
            <a:spLocks noChangeShapeType="1"/>
          </p:cNvSpPr>
          <p:nvPr/>
        </p:nvSpPr>
        <p:spPr bwMode="auto">
          <a:xfrm>
            <a:off x="21336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 flipH="1" flipV="1">
            <a:off x="2514600" y="16764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048000" y="1143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1829 - 1908 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3048000" y="2209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1829 - 1911</a:t>
            </a:r>
            <a:endParaRPr lang="en-US" sz="11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133600" y="1676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1859 </a:t>
            </a:r>
            <a:r>
              <a:rPr lang="en-US" sz="1100" dirty="0" smtClean="0"/>
              <a:t>- 1939</a:t>
            </a:r>
            <a:endParaRPr lang="en-US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2133600" y="2743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1863 - 1914 </a:t>
            </a:r>
            <a:endParaRPr lang="en-US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981200" y="0"/>
            <a:ext cx="437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Our Taylor  ~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Einsig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~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Hengst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 Line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24" name="Text Box 139"/>
          <p:cNvSpPr txBox="1">
            <a:spLocks noChangeArrowheads="1"/>
          </p:cNvSpPr>
          <p:nvPr/>
        </p:nvSpPr>
        <p:spPr bwMode="auto">
          <a:xfrm>
            <a:off x="3962400" y="457200"/>
            <a:ext cx="10668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Einzig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5" name="Line 267"/>
          <p:cNvSpPr>
            <a:spLocks noChangeShapeType="1"/>
          </p:cNvSpPr>
          <p:nvPr/>
        </p:nvSpPr>
        <p:spPr bwMode="auto">
          <a:xfrm>
            <a:off x="3962400" y="68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Line 267"/>
          <p:cNvSpPr>
            <a:spLocks noChangeShapeType="1"/>
          </p:cNvSpPr>
          <p:nvPr/>
        </p:nvSpPr>
        <p:spPr bwMode="auto">
          <a:xfrm>
            <a:off x="39624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3962400" y="685800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962400" y="68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1807 – 1840’s </a:t>
            </a:r>
            <a:endParaRPr lang="en-US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962400" y="152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b. 1</a:t>
            </a:r>
            <a:r>
              <a:rPr lang="en-US" sz="1100" dirty="0" smtClean="0"/>
              <a:t>809 </a:t>
            </a:r>
            <a:endParaRPr lang="en-US" sz="1100" dirty="0"/>
          </a:p>
        </p:txBody>
      </p:sp>
      <p:sp>
        <p:nvSpPr>
          <p:cNvPr id="146" name="Text Box 52"/>
          <p:cNvSpPr txBox="1">
            <a:spLocks noChangeArrowheads="1"/>
          </p:cNvSpPr>
          <p:nvPr/>
        </p:nvSpPr>
        <p:spPr bwMode="auto">
          <a:xfrm>
            <a:off x="2971800" y="1981200"/>
            <a:ext cx="15240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Christianna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Ross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169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Scarlet Lady</cp:lastModifiedBy>
  <cp:revision>78</cp:revision>
  <dcterms:created xsi:type="dcterms:W3CDTF">2010-09-30T16:23:40Z</dcterms:created>
  <dcterms:modified xsi:type="dcterms:W3CDTF">2015-08-31T13:09:43Z</dcterms:modified>
</cp:coreProperties>
</file>