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38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Line 126"/>
          <p:cNvSpPr>
            <a:spLocks noChangeShapeType="1"/>
          </p:cNvSpPr>
          <p:nvPr/>
        </p:nvSpPr>
        <p:spPr bwMode="auto">
          <a:xfrm>
            <a:off x="25908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Text Box 138"/>
          <p:cNvSpPr txBox="1">
            <a:spLocks noChangeArrowheads="1"/>
          </p:cNvSpPr>
          <p:nvPr/>
        </p:nvSpPr>
        <p:spPr bwMode="auto">
          <a:xfrm>
            <a:off x="2514600" y="4038600"/>
            <a:ext cx="9906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James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82" name="Line 253"/>
          <p:cNvSpPr>
            <a:spLocks noChangeShapeType="1"/>
          </p:cNvSpPr>
          <p:nvPr/>
        </p:nvSpPr>
        <p:spPr bwMode="auto">
          <a:xfrm>
            <a:off x="35052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Line 255"/>
          <p:cNvSpPr>
            <a:spLocks noChangeShapeType="1"/>
          </p:cNvSpPr>
          <p:nvPr/>
        </p:nvSpPr>
        <p:spPr bwMode="auto">
          <a:xfrm>
            <a:off x="35052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Line 266"/>
          <p:cNvSpPr>
            <a:spLocks noChangeShapeType="1"/>
          </p:cNvSpPr>
          <p:nvPr/>
        </p:nvSpPr>
        <p:spPr bwMode="auto">
          <a:xfrm>
            <a:off x="35052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Line 267"/>
          <p:cNvSpPr>
            <a:spLocks noChangeShapeType="1"/>
          </p:cNvSpPr>
          <p:nvPr/>
        </p:nvSpPr>
        <p:spPr bwMode="auto">
          <a:xfrm>
            <a:off x="4419600" y="419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Text Box 279"/>
          <p:cNvSpPr txBox="1">
            <a:spLocks noChangeArrowheads="1"/>
          </p:cNvSpPr>
          <p:nvPr/>
        </p:nvSpPr>
        <p:spPr bwMode="auto">
          <a:xfrm>
            <a:off x="3505200" y="35052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Harry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99" name="Text Box 280"/>
          <p:cNvSpPr txBox="1">
            <a:spLocks noChangeArrowheads="1"/>
          </p:cNvSpPr>
          <p:nvPr/>
        </p:nvSpPr>
        <p:spPr bwMode="auto">
          <a:xfrm>
            <a:off x="3505200" y="44958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Anna Keeney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101" name="Line 282"/>
          <p:cNvSpPr>
            <a:spLocks noChangeShapeType="1"/>
          </p:cNvSpPr>
          <p:nvPr/>
        </p:nvSpPr>
        <p:spPr bwMode="auto">
          <a:xfrm>
            <a:off x="4419600" y="3200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2" name="Line 283"/>
          <p:cNvSpPr>
            <a:spLocks noChangeShapeType="1"/>
          </p:cNvSpPr>
          <p:nvPr/>
        </p:nvSpPr>
        <p:spPr bwMode="auto">
          <a:xfrm>
            <a:off x="44196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Text Box 285"/>
          <p:cNvSpPr txBox="1">
            <a:spLocks noChangeArrowheads="1"/>
          </p:cNvSpPr>
          <p:nvPr/>
        </p:nvSpPr>
        <p:spPr bwMode="auto">
          <a:xfrm>
            <a:off x="4419600" y="3962401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Sarah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105" name="Text Box 286"/>
          <p:cNvSpPr txBox="1">
            <a:spLocks noChangeArrowheads="1"/>
          </p:cNvSpPr>
          <p:nvPr/>
        </p:nvSpPr>
        <p:spPr bwMode="auto">
          <a:xfrm>
            <a:off x="4419600" y="29718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John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08" name="Line 290"/>
          <p:cNvSpPr>
            <a:spLocks noChangeShapeType="1"/>
          </p:cNvSpPr>
          <p:nvPr/>
        </p:nvSpPr>
        <p:spPr bwMode="auto">
          <a:xfrm>
            <a:off x="53340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9" name="Line 374"/>
          <p:cNvSpPr>
            <a:spLocks noChangeShapeType="1"/>
          </p:cNvSpPr>
          <p:nvPr/>
        </p:nvSpPr>
        <p:spPr bwMode="auto">
          <a:xfrm>
            <a:off x="5334000" y="2743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" name="Text Box 375"/>
          <p:cNvSpPr txBox="1">
            <a:spLocks noChangeArrowheads="1"/>
          </p:cNvSpPr>
          <p:nvPr/>
        </p:nvSpPr>
        <p:spPr bwMode="auto">
          <a:xfrm>
            <a:off x="5257800" y="25146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George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4800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00200" y="5715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00200" y="4800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228600" y="3429000"/>
            <a:ext cx="1428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Dad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16200000" flipH="1">
            <a:off x="800101" y="3848101"/>
            <a:ext cx="457200" cy="38100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00200" y="45720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Austin Taylor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76400" y="4800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1889 - 1974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600200" y="5486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Bessie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Einsig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676400" y="5715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1892 -</a:t>
            </a:r>
            <a:endParaRPr lang="en-US" sz="11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85800" y="6324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533400" y="60960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4800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1928 - 2004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6324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1143002" y="5257798"/>
            <a:ext cx="914402" cy="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19" idx="1"/>
          </p:cNvCxnSpPr>
          <p:nvPr/>
        </p:nvCxnSpPr>
        <p:spPr>
          <a:xfrm rot="5400000" flipH="1" flipV="1">
            <a:off x="8648700" y="10287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Line 267"/>
          <p:cNvSpPr>
            <a:spLocks noChangeShapeType="1"/>
          </p:cNvSpPr>
          <p:nvPr/>
        </p:nvSpPr>
        <p:spPr bwMode="auto">
          <a:xfrm>
            <a:off x="25908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2590800" y="4267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1865 - 1941</a:t>
            </a:r>
            <a:endParaRPr lang="en-US" sz="1100" dirty="0"/>
          </a:p>
        </p:txBody>
      </p:sp>
      <p:sp>
        <p:nvSpPr>
          <p:cNvPr id="182" name="TextBox 181"/>
          <p:cNvSpPr txBox="1"/>
          <p:nvPr/>
        </p:nvSpPr>
        <p:spPr>
          <a:xfrm>
            <a:off x="2590800" y="53340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1867 - 1934</a:t>
            </a:r>
            <a:endParaRPr lang="en-US" sz="1100" dirty="0"/>
          </a:p>
        </p:txBody>
      </p:sp>
      <p:sp>
        <p:nvSpPr>
          <p:cNvPr id="184" name="TextBox 183"/>
          <p:cNvSpPr txBox="1"/>
          <p:nvPr/>
        </p:nvSpPr>
        <p:spPr>
          <a:xfrm>
            <a:off x="3505200" y="3733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1830 - 1912</a:t>
            </a:r>
            <a:endParaRPr lang="en-US" sz="1100" dirty="0"/>
          </a:p>
        </p:txBody>
      </p:sp>
      <p:sp>
        <p:nvSpPr>
          <p:cNvPr id="185" name="TextBox 184"/>
          <p:cNvSpPr txBox="1"/>
          <p:nvPr/>
        </p:nvSpPr>
        <p:spPr>
          <a:xfrm>
            <a:off x="3581400" y="4724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1821 - 1899</a:t>
            </a:r>
            <a:endParaRPr lang="en-US" sz="1100" dirty="0"/>
          </a:p>
        </p:txBody>
      </p:sp>
      <p:sp>
        <p:nvSpPr>
          <p:cNvPr id="186" name="TextBox 185"/>
          <p:cNvSpPr txBox="1"/>
          <p:nvPr/>
        </p:nvSpPr>
        <p:spPr>
          <a:xfrm>
            <a:off x="4495800" y="4191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1810 - 1893</a:t>
            </a:r>
            <a:endParaRPr lang="en-US" sz="1100" dirty="0"/>
          </a:p>
        </p:txBody>
      </p:sp>
      <p:sp>
        <p:nvSpPr>
          <p:cNvPr id="187" name="TextBox 186"/>
          <p:cNvSpPr txBox="1"/>
          <p:nvPr/>
        </p:nvSpPr>
        <p:spPr>
          <a:xfrm>
            <a:off x="4419600" y="3200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1806 - 1872</a:t>
            </a:r>
            <a:endParaRPr lang="en-US" sz="1100" dirty="0"/>
          </a:p>
        </p:txBody>
      </p:sp>
      <p:sp>
        <p:nvSpPr>
          <p:cNvPr id="188" name="Line 295"/>
          <p:cNvSpPr>
            <a:spLocks noChangeShapeType="1"/>
          </p:cNvSpPr>
          <p:nvPr/>
        </p:nvSpPr>
        <p:spPr bwMode="auto">
          <a:xfrm>
            <a:off x="5334000" y="3657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TextBox 189"/>
          <p:cNvSpPr txBox="1"/>
          <p:nvPr/>
        </p:nvSpPr>
        <p:spPr>
          <a:xfrm>
            <a:off x="5334000" y="2743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1777 - 1858</a:t>
            </a:r>
            <a:endParaRPr lang="en-US" sz="1100" dirty="0"/>
          </a:p>
        </p:txBody>
      </p:sp>
      <p:sp>
        <p:nvSpPr>
          <p:cNvPr id="191" name="Text Box 299"/>
          <p:cNvSpPr txBox="1">
            <a:spLocks noChangeArrowheads="1"/>
          </p:cNvSpPr>
          <p:nvPr/>
        </p:nvSpPr>
        <p:spPr bwMode="auto">
          <a:xfrm>
            <a:off x="5334000" y="34290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Mary Swartz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533400" y="4343400"/>
            <a:ext cx="1122397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Kenneth James</a:t>
            </a:r>
          </a:p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Henry Taylor</a:t>
            </a:r>
          </a:p>
        </p:txBody>
      </p:sp>
      <p:sp>
        <p:nvSpPr>
          <p:cNvPr id="119" name="Line 267"/>
          <p:cNvSpPr>
            <a:spLocks noChangeShapeType="1"/>
          </p:cNvSpPr>
          <p:nvPr/>
        </p:nvSpPr>
        <p:spPr bwMode="auto">
          <a:xfrm>
            <a:off x="8077200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Line 267"/>
          <p:cNvSpPr>
            <a:spLocks noChangeShapeType="1"/>
          </p:cNvSpPr>
          <p:nvPr/>
        </p:nvSpPr>
        <p:spPr bwMode="auto">
          <a:xfrm>
            <a:off x="6858000" y="68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3" name="Straight Connector 122"/>
          <p:cNvCxnSpPr/>
          <p:nvPr/>
        </p:nvCxnSpPr>
        <p:spPr>
          <a:xfrm rot="5400000" flipH="1" flipV="1">
            <a:off x="2057400" y="48006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49"/>
          <p:cNvSpPr>
            <a:spLocks noChangeArrowheads="1"/>
          </p:cNvSpPr>
          <p:nvPr/>
        </p:nvSpPr>
        <p:spPr bwMode="auto">
          <a:xfrm>
            <a:off x="2590800" y="5105400"/>
            <a:ext cx="1063085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Emma </a:t>
            </a:r>
            <a:r>
              <a:rPr lang="en-US" sz="1200" dirty="0" err="1">
                <a:latin typeface="Times New Roman" pitchFamily="18" charset="0"/>
              </a:rPr>
              <a:t>Hengst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153400" y="13716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 - 1769</a:t>
            </a:r>
            <a:endParaRPr lang="en-US" sz="1100" dirty="0"/>
          </a:p>
        </p:txBody>
      </p:sp>
      <p:sp>
        <p:nvSpPr>
          <p:cNvPr id="65" name="Line 290"/>
          <p:cNvSpPr>
            <a:spLocks noChangeShapeType="1"/>
          </p:cNvSpPr>
          <p:nvPr/>
        </p:nvSpPr>
        <p:spPr bwMode="auto">
          <a:xfrm>
            <a:off x="6248400" y="228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374"/>
          <p:cNvSpPr>
            <a:spLocks noChangeShapeType="1"/>
          </p:cNvSpPr>
          <p:nvPr/>
        </p:nvSpPr>
        <p:spPr bwMode="auto">
          <a:xfrm>
            <a:off x="6248400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375"/>
          <p:cNvSpPr txBox="1">
            <a:spLocks noChangeArrowheads="1"/>
          </p:cNvSpPr>
          <p:nvPr/>
        </p:nvSpPr>
        <p:spPr bwMode="auto">
          <a:xfrm>
            <a:off x="6096000" y="20574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Michael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8" name="Line 295"/>
          <p:cNvSpPr>
            <a:spLocks noChangeShapeType="1"/>
          </p:cNvSpPr>
          <p:nvPr/>
        </p:nvSpPr>
        <p:spPr bwMode="auto">
          <a:xfrm>
            <a:off x="62484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248400" y="22860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d - 1808</a:t>
            </a:r>
            <a:endParaRPr lang="en-US" sz="1100" dirty="0"/>
          </a:p>
        </p:txBody>
      </p:sp>
      <p:sp>
        <p:nvSpPr>
          <p:cNvPr id="70" name="Text Box 299"/>
          <p:cNvSpPr txBox="1">
            <a:spLocks noChangeArrowheads="1"/>
          </p:cNvSpPr>
          <p:nvPr/>
        </p:nvSpPr>
        <p:spPr bwMode="auto">
          <a:xfrm>
            <a:off x="6248400" y="2971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Magdalena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71" name="Line 290"/>
          <p:cNvSpPr>
            <a:spLocks noChangeShapeType="1"/>
          </p:cNvSpPr>
          <p:nvPr/>
        </p:nvSpPr>
        <p:spPr bwMode="auto">
          <a:xfrm>
            <a:off x="71628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374"/>
          <p:cNvSpPr>
            <a:spLocks noChangeShapeType="1"/>
          </p:cNvSpPr>
          <p:nvPr/>
        </p:nvSpPr>
        <p:spPr bwMode="auto">
          <a:xfrm>
            <a:off x="7162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Text Box 375"/>
          <p:cNvSpPr txBox="1">
            <a:spLocks noChangeArrowheads="1"/>
          </p:cNvSpPr>
          <p:nvPr/>
        </p:nvSpPr>
        <p:spPr bwMode="auto">
          <a:xfrm>
            <a:off x="7086600" y="1600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Philip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4" name="Line 295"/>
          <p:cNvSpPr>
            <a:spLocks noChangeShapeType="1"/>
          </p:cNvSpPr>
          <p:nvPr/>
        </p:nvSpPr>
        <p:spPr bwMode="auto">
          <a:xfrm>
            <a:off x="71628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7162800" y="1828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d - 1794</a:t>
            </a:r>
            <a:endParaRPr lang="en-US" sz="1100" dirty="0"/>
          </a:p>
        </p:txBody>
      </p:sp>
      <p:sp>
        <p:nvSpPr>
          <p:cNvPr id="76" name="Text Box 299"/>
          <p:cNvSpPr txBox="1">
            <a:spLocks noChangeArrowheads="1"/>
          </p:cNvSpPr>
          <p:nvPr/>
        </p:nvSpPr>
        <p:spPr bwMode="auto">
          <a:xfrm>
            <a:off x="7162800" y="25146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Elizabeth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80" name="Line 374"/>
          <p:cNvSpPr>
            <a:spLocks noChangeShapeType="1"/>
          </p:cNvSpPr>
          <p:nvPr/>
        </p:nvSpPr>
        <p:spPr bwMode="auto">
          <a:xfrm>
            <a:off x="8077200" y="1371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Text Box 375"/>
          <p:cNvSpPr txBox="1">
            <a:spLocks noChangeArrowheads="1"/>
          </p:cNvSpPr>
          <p:nvPr/>
        </p:nvSpPr>
        <p:spPr bwMode="auto">
          <a:xfrm>
            <a:off x="8001000" y="11430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GeorgeTaylor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" name="Line 295"/>
          <p:cNvSpPr>
            <a:spLocks noChangeShapeType="1"/>
          </p:cNvSpPr>
          <p:nvPr/>
        </p:nvSpPr>
        <p:spPr bwMode="auto">
          <a:xfrm>
            <a:off x="8077200" y="228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6781800" y="685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d - 1751</a:t>
            </a:r>
            <a:endParaRPr lang="en-US" sz="1100" dirty="0"/>
          </a:p>
        </p:txBody>
      </p:sp>
      <p:sp>
        <p:nvSpPr>
          <p:cNvPr id="84" name="Text Box 299"/>
          <p:cNvSpPr txBox="1">
            <a:spLocks noChangeArrowheads="1"/>
          </p:cNvSpPr>
          <p:nvPr/>
        </p:nvSpPr>
        <p:spPr bwMode="auto">
          <a:xfrm>
            <a:off x="8077200" y="2057400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Ann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87" name="Text Box 375"/>
          <p:cNvSpPr txBox="1">
            <a:spLocks noChangeArrowheads="1"/>
          </p:cNvSpPr>
          <p:nvPr/>
        </p:nvSpPr>
        <p:spPr bwMode="auto">
          <a:xfrm>
            <a:off x="6781800" y="457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John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 flipH="1" flipV="1">
            <a:off x="4648200" y="56388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32"/>
          <p:cNvSpPr txBox="1">
            <a:spLocks noChangeArrowheads="1"/>
          </p:cNvSpPr>
          <p:nvPr/>
        </p:nvSpPr>
        <p:spPr bwMode="auto">
          <a:xfrm>
            <a:off x="5105400" y="4876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John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Einsig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9" name="Rectangle 50"/>
          <p:cNvSpPr>
            <a:spLocks noChangeArrowheads="1"/>
          </p:cNvSpPr>
          <p:nvPr/>
        </p:nvSpPr>
        <p:spPr bwMode="auto">
          <a:xfrm>
            <a:off x="5257800" y="5943600"/>
            <a:ext cx="812568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Mary Ann</a:t>
            </a:r>
          </a:p>
        </p:txBody>
      </p:sp>
      <p:sp>
        <p:nvSpPr>
          <p:cNvPr id="85" name="Text Box 52"/>
          <p:cNvSpPr txBox="1">
            <a:spLocks noChangeArrowheads="1"/>
          </p:cNvSpPr>
          <p:nvPr/>
        </p:nvSpPr>
        <p:spPr bwMode="auto">
          <a:xfrm>
            <a:off x="6172200" y="5410200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Cristina</a:t>
            </a:r>
          </a:p>
        </p:txBody>
      </p:sp>
      <p:sp>
        <p:nvSpPr>
          <p:cNvPr id="86" name="Text Box 139"/>
          <p:cNvSpPr txBox="1">
            <a:spLocks noChangeArrowheads="1"/>
          </p:cNvSpPr>
          <p:nvPr/>
        </p:nvSpPr>
        <p:spPr bwMode="auto">
          <a:xfrm>
            <a:off x="6096000" y="4343400"/>
            <a:ext cx="10668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David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Einsig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8" name="Line 267"/>
          <p:cNvSpPr>
            <a:spLocks noChangeShapeType="1"/>
          </p:cNvSpPr>
          <p:nvPr/>
        </p:nvSpPr>
        <p:spPr bwMode="auto">
          <a:xfrm>
            <a:off x="60960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Line 267"/>
          <p:cNvSpPr>
            <a:spLocks noChangeShapeType="1"/>
          </p:cNvSpPr>
          <p:nvPr/>
        </p:nvSpPr>
        <p:spPr bwMode="auto">
          <a:xfrm>
            <a:off x="6096000" y="563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Line 267"/>
          <p:cNvSpPr>
            <a:spLocks noChangeShapeType="1"/>
          </p:cNvSpPr>
          <p:nvPr/>
        </p:nvSpPr>
        <p:spPr bwMode="auto">
          <a:xfrm>
            <a:off x="5181600" y="6172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Line 267"/>
          <p:cNvSpPr>
            <a:spLocks noChangeShapeType="1"/>
          </p:cNvSpPr>
          <p:nvPr/>
        </p:nvSpPr>
        <p:spPr bwMode="auto">
          <a:xfrm>
            <a:off x="51816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 rot="5400000" flipH="1" flipV="1">
            <a:off x="5562600" y="51054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096000" y="4572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1830 - </a:t>
            </a:r>
            <a:endParaRPr lang="en-US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6096000" y="5638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1830 -</a:t>
            </a:r>
            <a:endParaRPr lang="en-US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5105400" y="5105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1859 -</a:t>
            </a:r>
            <a:endParaRPr lang="en-US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5181600" y="6172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</a:t>
            </a:r>
            <a:endParaRPr lang="en-US" sz="1100" dirty="0"/>
          </a:p>
        </p:txBody>
      </p:sp>
      <p:sp>
        <p:nvSpPr>
          <p:cNvPr id="97" name="TextBox 77"/>
          <p:cNvSpPr txBox="1"/>
          <p:nvPr/>
        </p:nvSpPr>
        <p:spPr>
          <a:xfrm>
            <a:off x="3124200" y="304800"/>
            <a:ext cx="3183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Our </a:t>
            </a: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 Taylor ~ Einsig </a:t>
            </a: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Line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105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Boog</cp:lastModifiedBy>
  <cp:revision>72</cp:revision>
  <dcterms:created xsi:type="dcterms:W3CDTF">2010-09-30T16:23:40Z</dcterms:created>
  <dcterms:modified xsi:type="dcterms:W3CDTF">2012-02-05T15:06:54Z</dcterms:modified>
</cp:coreProperties>
</file>