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3657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00200" y="457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00200" y="2743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0" y="2286000"/>
            <a:ext cx="1428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Dad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16200000" flipH="1">
            <a:off x="800101" y="2705101"/>
            <a:ext cx="457200" cy="38100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00200" y="25146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Austin Taylor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002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1889 - 1974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600200" y="4343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Bessie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Einsig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6764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1892 </a:t>
            </a:r>
            <a:r>
              <a:rPr lang="en-US" sz="1100" dirty="0" smtClean="0"/>
              <a:t>- 1973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09600" y="5562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1927 - 2006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53340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3657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5562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685803" y="3657600"/>
            <a:ext cx="1828799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2133600" y="45720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533400" y="3200400"/>
            <a:ext cx="1122397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Kenneth James</a:t>
            </a:r>
          </a:p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Henry Taylor</a:t>
            </a:r>
          </a:p>
        </p:txBody>
      </p:sp>
      <p:sp>
        <p:nvSpPr>
          <p:cNvPr id="102" name="Text Box 32"/>
          <p:cNvSpPr txBox="1">
            <a:spLocks noChangeArrowheads="1"/>
          </p:cNvSpPr>
          <p:nvPr/>
        </p:nvSpPr>
        <p:spPr bwMode="auto">
          <a:xfrm>
            <a:off x="2590800" y="3810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John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H.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3" name="Rectangle 50"/>
          <p:cNvSpPr>
            <a:spLocks noChangeArrowheads="1"/>
          </p:cNvSpPr>
          <p:nvPr/>
        </p:nvSpPr>
        <p:spPr bwMode="auto">
          <a:xfrm>
            <a:off x="2590800" y="4876800"/>
            <a:ext cx="1371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Schleich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 Box 52"/>
          <p:cNvSpPr txBox="1">
            <a:spLocks noChangeArrowheads="1"/>
          </p:cNvSpPr>
          <p:nvPr/>
        </p:nvSpPr>
        <p:spPr bwMode="auto">
          <a:xfrm>
            <a:off x="3505200" y="43434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Christianna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Ross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139"/>
          <p:cNvSpPr txBox="1">
            <a:spLocks noChangeArrowheads="1"/>
          </p:cNvSpPr>
          <p:nvPr/>
        </p:nvSpPr>
        <p:spPr bwMode="auto">
          <a:xfrm>
            <a:off x="3505200" y="3276600"/>
            <a:ext cx="12954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David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J.Einzig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9" name="Line 267"/>
          <p:cNvSpPr>
            <a:spLocks noChangeShapeType="1"/>
          </p:cNvSpPr>
          <p:nvPr/>
        </p:nvSpPr>
        <p:spPr bwMode="auto">
          <a:xfrm>
            <a:off x="3581400" y="3505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Line 267"/>
          <p:cNvSpPr>
            <a:spLocks noChangeShapeType="1"/>
          </p:cNvSpPr>
          <p:nvPr/>
        </p:nvSpPr>
        <p:spPr bwMode="auto">
          <a:xfrm>
            <a:off x="35814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Line 267"/>
          <p:cNvSpPr>
            <a:spLocks noChangeShapeType="1"/>
          </p:cNvSpPr>
          <p:nvPr/>
        </p:nvSpPr>
        <p:spPr bwMode="auto">
          <a:xfrm>
            <a:off x="2667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267"/>
          <p:cNvSpPr>
            <a:spLocks noChangeShapeType="1"/>
          </p:cNvSpPr>
          <p:nvPr/>
        </p:nvSpPr>
        <p:spPr bwMode="auto">
          <a:xfrm>
            <a:off x="2667000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 rot="5400000" flipH="1" flipV="1">
            <a:off x="3048000" y="40386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581400" y="3505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1829 - 1908 </a:t>
            </a:r>
            <a:endParaRPr lang="en-US" sz="11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5814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1829 - 1911</a:t>
            </a:r>
            <a:endParaRPr lang="en-US" sz="1100" dirty="0"/>
          </a:p>
        </p:txBody>
      </p:sp>
      <p:sp>
        <p:nvSpPr>
          <p:cNvPr id="127" name="TextBox 126"/>
          <p:cNvSpPr txBox="1"/>
          <p:nvPr/>
        </p:nvSpPr>
        <p:spPr>
          <a:xfrm>
            <a:off x="2590800" y="4038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1859 </a:t>
            </a:r>
            <a:r>
              <a:rPr lang="en-US" sz="1100" dirty="0" smtClean="0"/>
              <a:t>- 1939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6670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1863 - 1914</a:t>
            </a:r>
            <a:endParaRPr lang="en-US" sz="1100" dirty="0"/>
          </a:p>
        </p:txBody>
      </p:sp>
      <p:sp>
        <p:nvSpPr>
          <p:cNvPr id="32" name="Text Box 52"/>
          <p:cNvSpPr txBox="1">
            <a:spLocks noChangeArrowheads="1"/>
          </p:cNvSpPr>
          <p:nvPr/>
        </p:nvSpPr>
        <p:spPr bwMode="auto">
          <a:xfrm>
            <a:off x="4419600" y="38100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Barbara Rupp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39"/>
          <p:cNvSpPr txBox="1">
            <a:spLocks noChangeArrowheads="1"/>
          </p:cNvSpPr>
          <p:nvPr/>
        </p:nvSpPr>
        <p:spPr bwMode="auto">
          <a:xfrm>
            <a:off x="4419600" y="2743200"/>
            <a:ext cx="12954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David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4" name="Line 267"/>
          <p:cNvSpPr>
            <a:spLocks noChangeShapeType="1"/>
          </p:cNvSpPr>
          <p:nvPr/>
        </p:nvSpPr>
        <p:spPr bwMode="auto">
          <a:xfrm>
            <a:off x="4495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267"/>
          <p:cNvSpPr>
            <a:spLocks noChangeShapeType="1"/>
          </p:cNvSpPr>
          <p:nvPr/>
        </p:nvSpPr>
        <p:spPr bwMode="auto">
          <a:xfrm>
            <a:off x="4495800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3962400" y="35052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95800" y="2971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1807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4495800" y="4038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1809</a:t>
            </a:r>
            <a:endParaRPr lang="en-US" sz="1100" dirty="0"/>
          </a:p>
        </p:txBody>
      </p:sp>
      <p:sp>
        <p:nvSpPr>
          <p:cNvPr id="39" name="Text Box 52"/>
          <p:cNvSpPr txBox="1">
            <a:spLocks noChangeArrowheads="1"/>
          </p:cNvSpPr>
          <p:nvPr/>
        </p:nvSpPr>
        <p:spPr bwMode="auto">
          <a:xfrm>
            <a:off x="5334000" y="3276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Agnes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Wiesenfad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39"/>
          <p:cNvSpPr txBox="1">
            <a:spLocks noChangeArrowheads="1"/>
          </p:cNvSpPr>
          <p:nvPr/>
        </p:nvSpPr>
        <p:spPr bwMode="auto">
          <a:xfrm>
            <a:off x="5334000" y="2209800"/>
            <a:ext cx="12954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Elias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" name="Line 267"/>
          <p:cNvSpPr>
            <a:spLocks noChangeShapeType="1"/>
          </p:cNvSpPr>
          <p:nvPr/>
        </p:nvSpPr>
        <p:spPr bwMode="auto">
          <a:xfrm>
            <a:off x="54102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267"/>
          <p:cNvSpPr>
            <a:spLocks noChangeShapeType="1"/>
          </p:cNvSpPr>
          <p:nvPr/>
        </p:nvSpPr>
        <p:spPr bwMode="auto">
          <a:xfrm>
            <a:off x="5410200" y="3505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rot="5400000" flipH="1" flipV="1">
            <a:off x="4876800" y="29718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10200" y="243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1767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6248400" y="27432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Joanna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Pfaus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139"/>
          <p:cNvSpPr txBox="1">
            <a:spLocks noChangeArrowheads="1"/>
          </p:cNvSpPr>
          <p:nvPr/>
        </p:nvSpPr>
        <p:spPr bwMode="auto">
          <a:xfrm>
            <a:off x="6248400" y="1676400"/>
            <a:ext cx="12954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Antonii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" name="Line 267"/>
          <p:cNvSpPr>
            <a:spLocks noChangeShapeType="1"/>
          </p:cNvSpPr>
          <p:nvPr/>
        </p:nvSpPr>
        <p:spPr bwMode="auto">
          <a:xfrm>
            <a:off x="6324600" y="190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267"/>
          <p:cNvSpPr>
            <a:spLocks noChangeShapeType="1"/>
          </p:cNvSpPr>
          <p:nvPr/>
        </p:nvSpPr>
        <p:spPr bwMode="auto">
          <a:xfrm>
            <a:off x="63246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rot="5400000" flipH="1" flipV="1">
            <a:off x="5791200" y="24384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19600" y="1676400"/>
            <a:ext cx="864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rgbClr val="FF0000"/>
                </a:solidFill>
              </a:rPr>
              <a:t>Germany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76600" y="1676400"/>
            <a:ext cx="1166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rgbClr val="FF0000"/>
                </a:solidFill>
              </a:rPr>
              <a:t>Pennsylvania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419600" y="1600200"/>
            <a:ext cx="0" cy="1524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3657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00200" y="457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00200" y="2743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0" y="2286000"/>
            <a:ext cx="9861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Janelle’s Dad</a:t>
            </a:r>
            <a:endParaRPr lang="en-US" sz="11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16200000" flipH="1">
            <a:off x="800101" y="2705101"/>
            <a:ext cx="457200" cy="38100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00200" y="2514601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Austin Taylor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002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1889 - 1974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600200" y="43434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Bessie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Einsig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6764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1892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- 1973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09600" y="5562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1927 - 2006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33400" y="5334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3657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1921 - 1998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5562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685803" y="3657600"/>
            <a:ext cx="1828799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2133600" y="45720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533400" y="3200400"/>
            <a:ext cx="1040643" cy="43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Kenneth James</a:t>
            </a:r>
          </a:p>
          <a:p>
            <a:pPr algn="l"/>
            <a:r>
              <a:rPr lang="en-US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Henry Taylor</a:t>
            </a:r>
          </a:p>
        </p:txBody>
      </p:sp>
      <p:sp>
        <p:nvSpPr>
          <p:cNvPr id="102" name="Text Box 32"/>
          <p:cNvSpPr txBox="1">
            <a:spLocks noChangeArrowheads="1"/>
          </p:cNvSpPr>
          <p:nvPr/>
        </p:nvSpPr>
        <p:spPr bwMode="auto">
          <a:xfrm>
            <a:off x="2590800" y="3810000"/>
            <a:ext cx="11430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50"/>
          <p:cNvSpPr>
            <a:spLocks noChangeArrowheads="1"/>
          </p:cNvSpPr>
          <p:nvPr/>
        </p:nvSpPr>
        <p:spPr bwMode="auto">
          <a:xfrm>
            <a:off x="2590800" y="4876800"/>
            <a:ext cx="13716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Mary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Ann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Schleich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 Box 52"/>
          <p:cNvSpPr txBox="1">
            <a:spLocks noChangeArrowheads="1"/>
          </p:cNvSpPr>
          <p:nvPr/>
        </p:nvSpPr>
        <p:spPr bwMode="auto">
          <a:xfrm>
            <a:off x="4114800" y="30480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Christianna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Ross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139"/>
          <p:cNvSpPr txBox="1">
            <a:spLocks noChangeArrowheads="1"/>
          </p:cNvSpPr>
          <p:nvPr/>
        </p:nvSpPr>
        <p:spPr bwMode="auto">
          <a:xfrm>
            <a:off x="4114800" y="2362200"/>
            <a:ext cx="12954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J.Einzig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Line 267"/>
          <p:cNvSpPr>
            <a:spLocks noChangeShapeType="1"/>
          </p:cNvSpPr>
          <p:nvPr/>
        </p:nvSpPr>
        <p:spPr bwMode="auto">
          <a:xfrm>
            <a:off x="41910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267"/>
          <p:cNvSpPr>
            <a:spLocks noChangeShapeType="1"/>
          </p:cNvSpPr>
          <p:nvPr/>
        </p:nvSpPr>
        <p:spPr bwMode="auto">
          <a:xfrm>
            <a:off x="4191000" y="327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Line 267"/>
          <p:cNvSpPr>
            <a:spLocks noChangeShapeType="1"/>
          </p:cNvSpPr>
          <p:nvPr/>
        </p:nvSpPr>
        <p:spPr bwMode="auto">
          <a:xfrm>
            <a:off x="2667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Line 267"/>
          <p:cNvSpPr>
            <a:spLocks noChangeShapeType="1"/>
          </p:cNvSpPr>
          <p:nvPr/>
        </p:nvSpPr>
        <p:spPr bwMode="auto">
          <a:xfrm>
            <a:off x="2667000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>
            <a:stCxn id="120" idx="0"/>
          </p:cNvCxnSpPr>
          <p:nvPr/>
        </p:nvCxnSpPr>
        <p:spPr>
          <a:xfrm flipV="1">
            <a:off x="4191000" y="2590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4191000" y="2590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1829 - 1908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191000" y="3276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1829 - 1911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590800" y="4038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1859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- 1939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6670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1863 - 1914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52"/>
          <p:cNvSpPr txBox="1">
            <a:spLocks noChangeArrowheads="1"/>
          </p:cNvSpPr>
          <p:nvPr/>
        </p:nvSpPr>
        <p:spPr bwMode="auto">
          <a:xfrm>
            <a:off x="5029200" y="26670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Barbara  Rupp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39"/>
          <p:cNvSpPr txBox="1">
            <a:spLocks noChangeArrowheads="1"/>
          </p:cNvSpPr>
          <p:nvPr/>
        </p:nvSpPr>
        <p:spPr bwMode="auto">
          <a:xfrm>
            <a:off x="5105400" y="2057400"/>
            <a:ext cx="10668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David  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267"/>
          <p:cNvSpPr>
            <a:spLocks noChangeShapeType="1"/>
          </p:cNvSpPr>
          <p:nvPr/>
        </p:nvSpPr>
        <p:spPr bwMode="auto">
          <a:xfrm>
            <a:off x="5105400" y="2286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267"/>
          <p:cNvSpPr>
            <a:spLocks noChangeShapeType="1"/>
          </p:cNvSpPr>
          <p:nvPr/>
        </p:nvSpPr>
        <p:spPr bwMode="auto">
          <a:xfrm>
            <a:off x="5105400" y="2895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105400" y="22860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054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1807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5400" y="2895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1809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52"/>
          <p:cNvSpPr txBox="1">
            <a:spLocks noChangeArrowheads="1"/>
          </p:cNvSpPr>
          <p:nvPr/>
        </p:nvSpPr>
        <p:spPr bwMode="auto">
          <a:xfrm>
            <a:off x="6400800" y="16764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Agnes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Wiesenfad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39"/>
          <p:cNvSpPr txBox="1">
            <a:spLocks noChangeArrowheads="1"/>
          </p:cNvSpPr>
          <p:nvPr/>
        </p:nvSpPr>
        <p:spPr bwMode="auto">
          <a:xfrm>
            <a:off x="6629400" y="1143000"/>
            <a:ext cx="9906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Elias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67"/>
          <p:cNvSpPr>
            <a:spLocks noChangeShapeType="1"/>
          </p:cNvSpPr>
          <p:nvPr/>
        </p:nvSpPr>
        <p:spPr bwMode="auto">
          <a:xfrm>
            <a:off x="6477000" y="1371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267"/>
          <p:cNvSpPr>
            <a:spLocks noChangeShapeType="1"/>
          </p:cNvSpPr>
          <p:nvPr/>
        </p:nvSpPr>
        <p:spPr bwMode="auto">
          <a:xfrm>
            <a:off x="6477000" y="190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>
            <a:stCxn id="34" idx="1"/>
          </p:cNvCxnSpPr>
          <p:nvPr/>
        </p:nvCxnSpPr>
        <p:spPr>
          <a:xfrm flipV="1">
            <a:off x="6477000" y="228600"/>
            <a:ext cx="0" cy="2057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705600" y="1371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1767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7848600" y="38100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Joanna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Pfaus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139"/>
          <p:cNvSpPr txBox="1">
            <a:spLocks noChangeArrowheads="1"/>
          </p:cNvSpPr>
          <p:nvPr/>
        </p:nvSpPr>
        <p:spPr bwMode="auto">
          <a:xfrm>
            <a:off x="7848600" y="2743200"/>
            <a:ext cx="12954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Antonii</a:t>
            </a:r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267"/>
          <p:cNvSpPr>
            <a:spLocks noChangeShapeType="1"/>
          </p:cNvSpPr>
          <p:nvPr/>
        </p:nvSpPr>
        <p:spPr bwMode="auto">
          <a:xfrm>
            <a:off x="7924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267"/>
          <p:cNvSpPr>
            <a:spLocks noChangeShapeType="1"/>
          </p:cNvSpPr>
          <p:nvPr/>
        </p:nvSpPr>
        <p:spPr bwMode="auto">
          <a:xfrm>
            <a:off x="7924800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7924800" y="1371600"/>
            <a:ext cx="0" cy="297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52"/>
          <p:cNvSpPr txBox="1">
            <a:spLocks noChangeArrowheads="1"/>
          </p:cNvSpPr>
          <p:nvPr/>
        </p:nvSpPr>
        <p:spPr bwMode="auto">
          <a:xfrm>
            <a:off x="6553200" y="51816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Brigittam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Dustin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39"/>
          <p:cNvSpPr txBox="1">
            <a:spLocks noChangeArrowheads="1"/>
          </p:cNvSpPr>
          <p:nvPr/>
        </p:nvSpPr>
        <p:spPr bwMode="auto">
          <a:xfrm>
            <a:off x="6324600" y="4114800"/>
            <a:ext cx="16764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Johann George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Line 267"/>
          <p:cNvSpPr>
            <a:spLocks noChangeShapeType="1"/>
          </p:cNvSpPr>
          <p:nvPr/>
        </p:nvSpPr>
        <p:spPr bwMode="auto">
          <a:xfrm>
            <a:off x="66294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ine 267"/>
          <p:cNvSpPr>
            <a:spLocks noChangeShapeType="1"/>
          </p:cNvSpPr>
          <p:nvPr/>
        </p:nvSpPr>
        <p:spPr bwMode="auto">
          <a:xfrm>
            <a:off x="6629400" y="5410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rot="5400000" flipH="1" flipV="1">
            <a:off x="6096000" y="48768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629400" y="4343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abt. 1775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139"/>
          <p:cNvSpPr txBox="1">
            <a:spLocks noChangeArrowheads="1"/>
          </p:cNvSpPr>
          <p:nvPr/>
        </p:nvSpPr>
        <p:spPr bwMode="auto">
          <a:xfrm>
            <a:off x="5105400" y="0"/>
            <a:ext cx="11430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Joanes</a:t>
            </a:r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267"/>
          <p:cNvSpPr>
            <a:spLocks noChangeShapeType="1"/>
          </p:cNvSpPr>
          <p:nvPr/>
        </p:nvSpPr>
        <p:spPr bwMode="auto">
          <a:xfrm>
            <a:off x="5105400" y="228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81600" y="228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 1801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52"/>
          <p:cNvSpPr txBox="1">
            <a:spLocks noChangeArrowheads="1"/>
          </p:cNvSpPr>
          <p:nvPr/>
        </p:nvSpPr>
        <p:spPr bwMode="auto">
          <a:xfrm>
            <a:off x="5029200" y="1219200"/>
            <a:ext cx="1600200" cy="6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1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Theresia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Findling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Elenora Blum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139"/>
          <p:cNvSpPr txBox="1">
            <a:spLocks noChangeArrowheads="1"/>
          </p:cNvSpPr>
          <p:nvPr/>
        </p:nvSpPr>
        <p:spPr bwMode="auto">
          <a:xfrm>
            <a:off x="5029200" y="762000"/>
            <a:ext cx="12954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Anton    </a:t>
            </a:r>
            <a:r>
              <a:rPr lang="en-US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Einzig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267"/>
          <p:cNvSpPr>
            <a:spLocks noChangeShapeType="1"/>
          </p:cNvSpPr>
          <p:nvPr/>
        </p:nvSpPr>
        <p:spPr bwMode="auto">
          <a:xfrm>
            <a:off x="5105400" y="990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Line 267"/>
          <p:cNvSpPr>
            <a:spLocks noChangeShapeType="1"/>
          </p:cNvSpPr>
          <p:nvPr/>
        </p:nvSpPr>
        <p:spPr bwMode="auto">
          <a:xfrm>
            <a:off x="51054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>
            <a:stCxn id="74" idx="0"/>
          </p:cNvCxnSpPr>
          <p:nvPr/>
        </p:nvCxnSpPr>
        <p:spPr>
          <a:xfrm flipV="1">
            <a:off x="5105400" y="990600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181600" y="99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1804-1859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 Box 139"/>
          <p:cNvSpPr txBox="1">
            <a:spLocks noChangeArrowheads="1"/>
          </p:cNvSpPr>
          <p:nvPr/>
        </p:nvSpPr>
        <p:spPr bwMode="auto">
          <a:xfrm>
            <a:off x="3810000" y="152400"/>
            <a:ext cx="9906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John.Einzig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Line 267"/>
          <p:cNvSpPr>
            <a:spLocks noChangeShapeType="1"/>
          </p:cNvSpPr>
          <p:nvPr/>
        </p:nvSpPr>
        <p:spPr bwMode="auto">
          <a:xfrm>
            <a:off x="3886200" y="38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Line 267"/>
          <p:cNvSpPr>
            <a:spLocks noChangeShapeType="1"/>
          </p:cNvSpPr>
          <p:nvPr/>
        </p:nvSpPr>
        <p:spPr bwMode="auto">
          <a:xfrm>
            <a:off x="4800600" y="381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2590800" y="2286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133600" y="1981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1837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2400" y="1524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1829 - 1911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1828800" y="6096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886200" y="11430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133600" y="15240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2286000" y="1676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200400" y="1676400"/>
            <a:ext cx="167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800600" y="13716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1295400" y="5334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990600" y="6096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1524000" y="3048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1295400" y="1219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1676400" y="11430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 Box 139"/>
          <p:cNvSpPr txBox="1">
            <a:spLocks noChangeArrowheads="1"/>
          </p:cNvSpPr>
          <p:nvPr/>
        </p:nvSpPr>
        <p:spPr bwMode="auto">
          <a:xfrm>
            <a:off x="3733800" y="609600"/>
            <a:ext cx="12954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Rosanna.Einzig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Line 267"/>
          <p:cNvSpPr>
            <a:spLocks noChangeShapeType="1"/>
          </p:cNvSpPr>
          <p:nvPr/>
        </p:nvSpPr>
        <p:spPr bwMode="auto">
          <a:xfrm>
            <a:off x="3886200" y="83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810000" y="1066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1840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m. Leo Mayer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52"/>
          <p:cNvSpPr txBox="1">
            <a:spLocks noChangeArrowheads="1"/>
          </p:cNvSpPr>
          <p:nvPr/>
        </p:nvSpPr>
        <p:spPr bwMode="auto">
          <a:xfrm>
            <a:off x="3657600" y="914400"/>
            <a:ext cx="1295400" cy="26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Catherine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Einzig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>
            <a:off x="4800600" y="16764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139"/>
          <p:cNvSpPr txBox="1">
            <a:spLocks noChangeArrowheads="1"/>
          </p:cNvSpPr>
          <p:nvPr/>
        </p:nvSpPr>
        <p:spPr bwMode="auto">
          <a:xfrm>
            <a:off x="990600" y="1905000"/>
            <a:ext cx="990600" cy="25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John.Einzig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286000" y="2133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1837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4384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b. 1837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 Box 52"/>
          <p:cNvSpPr txBox="1">
            <a:spLocks noChangeArrowheads="1"/>
          </p:cNvSpPr>
          <p:nvPr/>
        </p:nvSpPr>
        <p:spPr bwMode="auto">
          <a:xfrm>
            <a:off x="3124200" y="1447800"/>
            <a:ext cx="1828800" cy="43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Herman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Einzig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(1846-1927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Julia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Auble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 Box 52"/>
          <p:cNvSpPr txBox="1">
            <a:spLocks noChangeArrowheads="1"/>
          </p:cNvSpPr>
          <p:nvPr/>
        </p:nvSpPr>
        <p:spPr bwMode="auto">
          <a:xfrm>
            <a:off x="2819400" y="3048000"/>
            <a:ext cx="1295400" cy="43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Herman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Einzig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(1846-1927)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Text Box 52"/>
          <p:cNvSpPr txBox="1">
            <a:spLocks noChangeArrowheads="1"/>
          </p:cNvSpPr>
          <p:nvPr/>
        </p:nvSpPr>
        <p:spPr bwMode="auto">
          <a:xfrm>
            <a:off x="4114800" y="5029200"/>
            <a:ext cx="2362200" cy="43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Herman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Einzig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(1846-1927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Julia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Auble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211</Words>
  <Application>Microsoft Office PowerPoint</Application>
  <PresentationFormat>On-screen Show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Scarlet Lady</cp:lastModifiedBy>
  <cp:revision>84</cp:revision>
  <dcterms:created xsi:type="dcterms:W3CDTF">2010-09-30T16:23:40Z</dcterms:created>
  <dcterms:modified xsi:type="dcterms:W3CDTF">2015-11-21T14:01:50Z</dcterms:modified>
</cp:coreProperties>
</file>