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  <a:gs pos="100000">
              <a:schemeClr val="accent3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60D2-4477-480C-A23E-37B835B64FD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Line 83"/>
          <p:cNvSpPr>
            <a:spLocks noChangeShapeType="1"/>
          </p:cNvSpPr>
          <p:nvPr/>
        </p:nvSpPr>
        <p:spPr bwMode="auto">
          <a:xfrm>
            <a:off x="533400" y="3657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" name="Line 174"/>
          <p:cNvSpPr>
            <a:spLocks noChangeShapeType="1"/>
          </p:cNvSpPr>
          <p:nvPr/>
        </p:nvSpPr>
        <p:spPr bwMode="auto">
          <a:xfrm>
            <a:off x="1600200" y="4572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" name="Line 175"/>
          <p:cNvSpPr>
            <a:spLocks noChangeShapeType="1"/>
          </p:cNvSpPr>
          <p:nvPr/>
        </p:nvSpPr>
        <p:spPr bwMode="auto">
          <a:xfrm>
            <a:off x="1600200" y="2743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" name="TextBox 157"/>
          <p:cNvSpPr txBox="1"/>
          <p:nvPr/>
        </p:nvSpPr>
        <p:spPr>
          <a:xfrm>
            <a:off x="0" y="2286000"/>
            <a:ext cx="1428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Janelle’s Dad</a:t>
            </a:r>
            <a:endParaRPr lang="en-US" b="1" i="1" dirty="0">
              <a:solidFill>
                <a:srgbClr val="FF0000"/>
              </a:solidFill>
            </a:endParaRPr>
          </a:p>
        </p:txBody>
      </p:sp>
      <p:cxnSp>
        <p:nvCxnSpPr>
          <p:cNvPr id="159" name="Curved Connector 158"/>
          <p:cNvCxnSpPr/>
          <p:nvPr/>
        </p:nvCxnSpPr>
        <p:spPr>
          <a:xfrm rot="16200000" flipH="1">
            <a:off x="800101" y="2705101"/>
            <a:ext cx="457200" cy="381002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600200" y="251460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Austin Taylor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600200" y="2743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1889 - 1974</a:t>
            </a:r>
            <a:endParaRPr lang="en-US" sz="1100" dirty="0"/>
          </a:p>
        </p:txBody>
      </p:sp>
      <p:sp>
        <p:nvSpPr>
          <p:cNvPr id="162" name="TextBox 161"/>
          <p:cNvSpPr txBox="1"/>
          <p:nvPr/>
        </p:nvSpPr>
        <p:spPr>
          <a:xfrm>
            <a:off x="1600200" y="4343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Bessie </a:t>
            </a:r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Einsig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1676400" y="4572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1892 </a:t>
            </a:r>
            <a:r>
              <a:rPr lang="en-US" sz="1100" dirty="0" smtClean="0"/>
              <a:t>- 1973</a:t>
            </a:r>
            <a:endParaRPr lang="en-US" sz="1100" dirty="0"/>
          </a:p>
        </p:txBody>
      </p:sp>
      <p:sp>
        <p:nvSpPr>
          <p:cNvPr id="165" name="TextBox 164"/>
          <p:cNvSpPr txBox="1"/>
          <p:nvPr/>
        </p:nvSpPr>
        <p:spPr>
          <a:xfrm>
            <a:off x="609600" y="5562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1927 - 2006</a:t>
            </a:r>
            <a:endParaRPr lang="en-US" sz="1100" dirty="0"/>
          </a:p>
        </p:txBody>
      </p:sp>
      <p:sp>
        <p:nvSpPr>
          <p:cNvPr id="166" name="TextBox 165"/>
          <p:cNvSpPr txBox="1"/>
          <p:nvPr/>
        </p:nvSpPr>
        <p:spPr>
          <a:xfrm>
            <a:off x="533400" y="53340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Jane Alice Hines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609600" y="3657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1921 - 1998</a:t>
            </a:r>
            <a:endParaRPr lang="en-US" sz="1100" dirty="0"/>
          </a:p>
        </p:txBody>
      </p:sp>
      <p:sp>
        <p:nvSpPr>
          <p:cNvPr id="168" name="Line 174"/>
          <p:cNvSpPr>
            <a:spLocks noChangeShapeType="1"/>
          </p:cNvSpPr>
          <p:nvPr/>
        </p:nvSpPr>
        <p:spPr bwMode="auto">
          <a:xfrm>
            <a:off x="533400" y="5562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9" name="Line 174"/>
          <p:cNvSpPr>
            <a:spLocks noChangeShapeType="1"/>
          </p:cNvSpPr>
          <p:nvPr/>
        </p:nvSpPr>
        <p:spPr bwMode="auto">
          <a:xfrm>
            <a:off x="533400" y="3657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70" name="Straight Connector 169"/>
          <p:cNvCxnSpPr/>
          <p:nvPr/>
        </p:nvCxnSpPr>
        <p:spPr>
          <a:xfrm rot="16200000" flipV="1">
            <a:off x="685803" y="3657600"/>
            <a:ext cx="1828799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5400000" flipH="1" flipV="1">
            <a:off x="2133600" y="45720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533400" y="3200400"/>
            <a:ext cx="1122397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Kenneth James</a:t>
            </a:r>
          </a:p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Henry Taylor</a:t>
            </a:r>
          </a:p>
        </p:txBody>
      </p:sp>
      <p:sp>
        <p:nvSpPr>
          <p:cNvPr id="102" name="Text Box 32"/>
          <p:cNvSpPr txBox="1">
            <a:spLocks noChangeArrowheads="1"/>
          </p:cNvSpPr>
          <p:nvPr/>
        </p:nvSpPr>
        <p:spPr bwMode="auto">
          <a:xfrm>
            <a:off x="2590800" y="38100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John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H. </a:t>
            </a:r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</a:rPr>
              <a:t>Einzig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3" name="Rectangle 50"/>
          <p:cNvSpPr>
            <a:spLocks noChangeArrowheads="1"/>
          </p:cNvSpPr>
          <p:nvPr/>
        </p:nvSpPr>
        <p:spPr bwMode="auto">
          <a:xfrm>
            <a:off x="2590800" y="4876800"/>
            <a:ext cx="1371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Mary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Ann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Schleich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 Box 52"/>
          <p:cNvSpPr txBox="1">
            <a:spLocks noChangeArrowheads="1"/>
          </p:cNvSpPr>
          <p:nvPr/>
        </p:nvSpPr>
        <p:spPr bwMode="auto">
          <a:xfrm>
            <a:off x="3505200" y="4343400"/>
            <a:ext cx="12954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Christianna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Ross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 Box 139"/>
          <p:cNvSpPr txBox="1">
            <a:spLocks noChangeArrowheads="1"/>
          </p:cNvSpPr>
          <p:nvPr/>
        </p:nvSpPr>
        <p:spPr bwMode="auto">
          <a:xfrm>
            <a:off x="3505200" y="3276600"/>
            <a:ext cx="1295400" cy="26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David </a:t>
            </a:r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</a:rPr>
              <a:t>J.Einzig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9" name="Line 267"/>
          <p:cNvSpPr>
            <a:spLocks noChangeShapeType="1"/>
          </p:cNvSpPr>
          <p:nvPr/>
        </p:nvSpPr>
        <p:spPr bwMode="auto">
          <a:xfrm>
            <a:off x="3581400" y="3505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" name="Line 267"/>
          <p:cNvSpPr>
            <a:spLocks noChangeShapeType="1"/>
          </p:cNvSpPr>
          <p:nvPr/>
        </p:nvSpPr>
        <p:spPr bwMode="auto">
          <a:xfrm>
            <a:off x="3581400" y="4572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" name="Line 267"/>
          <p:cNvSpPr>
            <a:spLocks noChangeShapeType="1"/>
          </p:cNvSpPr>
          <p:nvPr/>
        </p:nvSpPr>
        <p:spPr bwMode="auto">
          <a:xfrm>
            <a:off x="2667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" name="Line 267"/>
          <p:cNvSpPr>
            <a:spLocks noChangeShapeType="1"/>
          </p:cNvSpPr>
          <p:nvPr/>
        </p:nvSpPr>
        <p:spPr bwMode="auto">
          <a:xfrm>
            <a:off x="2667000" y="4038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 rot="5400000" flipH="1" flipV="1">
            <a:off x="3048000" y="40386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3581400" y="3505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1829 - 1908 </a:t>
            </a:r>
            <a:endParaRPr lang="en-US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3581400" y="4572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1829 - 1911</a:t>
            </a:r>
            <a:endParaRPr lang="en-US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2590800" y="4038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1859 </a:t>
            </a:r>
            <a:r>
              <a:rPr lang="en-US" sz="1100" dirty="0" smtClean="0"/>
              <a:t>- 1939</a:t>
            </a:r>
            <a:endParaRPr lang="en-US" sz="1100" dirty="0"/>
          </a:p>
        </p:txBody>
      </p:sp>
      <p:sp>
        <p:nvSpPr>
          <p:cNvPr id="129" name="TextBox 128"/>
          <p:cNvSpPr txBox="1"/>
          <p:nvPr/>
        </p:nvSpPr>
        <p:spPr>
          <a:xfrm>
            <a:off x="2667000" y="5105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1863 - 1914</a:t>
            </a:r>
            <a:endParaRPr lang="en-US" sz="1100" dirty="0"/>
          </a:p>
        </p:txBody>
      </p:sp>
      <p:sp>
        <p:nvSpPr>
          <p:cNvPr id="32" name="Text Box 52"/>
          <p:cNvSpPr txBox="1">
            <a:spLocks noChangeArrowheads="1"/>
          </p:cNvSpPr>
          <p:nvPr/>
        </p:nvSpPr>
        <p:spPr bwMode="auto">
          <a:xfrm>
            <a:off x="4419600" y="3810000"/>
            <a:ext cx="12954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Barbara Rupp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139"/>
          <p:cNvSpPr txBox="1">
            <a:spLocks noChangeArrowheads="1"/>
          </p:cNvSpPr>
          <p:nvPr/>
        </p:nvSpPr>
        <p:spPr bwMode="auto">
          <a:xfrm>
            <a:off x="4419600" y="2743200"/>
            <a:ext cx="1295400" cy="26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David </a:t>
            </a:r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</a:rPr>
              <a:t>Einzig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4" name="Line 267"/>
          <p:cNvSpPr>
            <a:spLocks noChangeShapeType="1"/>
          </p:cNvSpPr>
          <p:nvPr/>
        </p:nvSpPr>
        <p:spPr bwMode="auto">
          <a:xfrm>
            <a:off x="44958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267"/>
          <p:cNvSpPr>
            <a:spLocks noChangeShapeType="1"/>
          </p:cNvSpPr>
          <p:nvPr/>
        </p:nvSpPr>
        <p:spPr bwMode="auto">
          <a:xfrm>
            <a:off x="4495800" y="4038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rot="5400000" flipH="1" flipV="1">
            <a:off x="3962400" y="35052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495800" y="2971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b. 1807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4495800" y="4038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b. 1809</a:t>
            </a:r>
            <a:endParaRPr lang="en-US" sz="1100" dirty="0"/>
          </a:p>
        </p:txBody>
      </p:sp>
      <p:sp>
        <p:nvSpPr>
          <p:cNvPr id="39" name="Text Box 52"/>
          <p:cNvSpPr txBox="1">
            <a:spLocks noChangeArrowheads="1"/>
          </p:cNvSpPr>
          <p:nvPr/>
        </p:nvSpPr>
        <p:spPr bwMode="auto">
          <a:xfrm>
            <a:off x="5334000" y="3276600"/>
            <a:ext cx="12954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Agnes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Wiesenfad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139"/>
          <p:cNvSpPr txBox="1">
            <a:spLocks noChangeArrowheads="1"/>
          </p:cNvSpPr>
          <p:nvPr/>
        </p:nvSpPr>
        <p:spPr bwMode="auto">
          <a:xfrm>
            <a:off x="5334000" y="2209800"/>
            <a:ext cx="1295400" cy="26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Elias </a:t>
            </a:r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</a:rPr>
              <a:t>Einzig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1" name="Line 267"/>
          <p:cNvSpPr>
            <a:spLocks noChangeShapeType="1"/>
          </p:cNvSpPr>
          <p:nvPr/>
        </p:nvSpPr>
        <p:spPr bwMode="auto">
          <a:xfrm>
            <a:off x="5410200" y="2438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267"/>
          <p:cNvSpPr>
            <a:spLocks noChangeShapeType="1"/>
          </p:cNvSpPr>
          <p:nvPr/>
        </p:nvSpPr>
        <p:spPr bwMode="auto">
          <a:xfrm>
            <a:off x="5410200" y="3505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rot="5400000" flipH="1" flipV="1">
            <a:off x="4876800" y="29718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410200" y="2438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b. 1767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47" name="Text Box 52"/>
          <p:cNvSpPr txBox="1">
            <a:spLocks noChangeArrowheads="1"/>
          </p:cNvSpPr>
          <p:nvPr/>
        </p:nvSpPr>
        <p:spPr bwMode="auto">
          <a:xfrm>
            <a:off x="6248400" y="2743200"/>
            <a:ext cx="12954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Joanna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Pfaus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139"/>
          <p:cNvSpPr txBox="1">
            <a:spLocks noChangeArrowheads="1"/>
          </p:cNvSpPr>
          <p:nvPr/>
        </p:nvSpPr>
        <p:spPr bwMode="auto">
          <a:xfrm>
            <a:off x="6248400" y="1676400"/>
            <a:ext cx="1295400" cy="26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</a:rPr>
              <a:t>Antonii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</a:rPr>
              <a:t>Einzig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9" name="Line 267"/>
          <p:cNvSpPr>
            <a:spLocks noChangeShapeType="1"/>
          </p:cNvSpPr>
          <p:nvPr/>
        </p:nvSpPr>
        <p:spPr bwMode="auto">
          <a:xfrm>
            <a:off x="6324600" y="1905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267"/>
          <p:cNvSpPr>
            <a:spLocks noChangeShapeType="1"/>
          </p:cNvSpPr>
          <p:nvPr/>
        </p:nvSpPr>
        <p:spPr bwMode="auto">
          <a:xfrm>
            <a:off x="63246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rot="5400000" flipH="1" flipV="1">
            <a:off x="5791200" y="24384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419600" y="1676400"/>
            <a:ext cx="864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solidFill>
                  <a:srgbClr val="FF0000"/>
                </a:solidFill>
              </a:rPr>
              <a:t>Germany</a:t>
            </a:r>
            <a:endParaRPr lang="en-US" sz="1400" b="1" i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76600" y="1676400"/>
            <a:ext cx="1166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solidFill>
                  <a:srgbClr val="FF0000"/>
                </a:solidFill>
              </a:rPr>
              <a:t>Pennsylvania</a:t>
            </a:r>
            <a:endParaRPr lang="en-US" sz="1400" b="1" i="1" dirty="0">
              <a:solidFill>
                <a:srgbClr val="FF0000"/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4419600" y="1600200"/>
            <a:ext cx="0" cy="15240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Line 83"/>
          <p:cNvSpPr>
            <a:spLocks noChangeShapeType="1"/>
          </p:cNvSpPr>
          <p:nvPr/>
        </p:nvSpPr>
        <p:spPr bwMode="auto">
          <a:xfrm>
            <a:off x="533400" y="3657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Line 174"/>
          <p:cNvSpPr>
            <a:spLocks noChangeShapeType="1"/>
          </p:cNvSpPr>
          <p:nvPr/>
        </p:nvSpPr>
        <p:spPr bwMode="auto">
          <a:xfrm>
            <a:off x="1600200" y="4572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Line 175"/>
          <p:cNvSpPr>
            <a:spLocks noChangeShapeType="1"/>
          </p:cNvSpPr>
          <p:nvPr/>
        </p:nvSpPr>
        <p:spPr bwMode="auto">
          <a:xfrm>
            <a:off x="1600200" y="2743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0" y="2286000"/>
            <a:ext cx="9861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Janelle’s Dad</a:t>
            </a:r>
            <a:endParaRPr lang="en-US" sz="11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9" name="Curved Connector 158"/>
          <p:cNvCxnSpPr/>
          <p:nvPr/>
        </p:nvCxnSpPr>
        <p:spPr>
          <a:xfrm rot="16200000" flipH="1">
            <a:off x="800101" y="2705101"/>
            <a:ext cx="457200" cy="381002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600200" y="2514601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Austin Taylor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600200" y="2743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1889 - 1974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600200" y="43434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Bessie </a:t>
            </a:r>
            <a:r>
              <a:rPr lang="en-US" sz="1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Einsig</a:t>
            </a:r>
            <a:endParaRPr lang="en-US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1676400" y="4572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1892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- 1973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609600" y="5562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1927 - 2006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533400" y="53340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Jane Alice Hines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609600" y="3657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1921 - 1998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Line 174"/>
          <p:cNvSpPr>
            <a:spLocks noChangeShapeType="1"/>
          </p:cNvSpPr>
          <p:nvPr/>
        </p:nvSpPr>
        <p:spPr bwMode="auto">
          <a:xfrm>
            <a:off x="533400" y="5562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Line 174"/>
          <p:cNvSpPr>
            <a:spLocks noChangeShapeType="1"/>
          </p:cNvSpPr>
          <p:nvPr/>
        </p:nvSpPr>
        <p:spPr bwMode="auto">
          <a:xfrm>
            <a:off x="533400" y="3657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 rot="16200000" flipV="1">
            <a:off x="685803" y="3657600"/>
            <a:ext cx="1828799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5400000" flipH="1" flipV="1">
            <a:off x="2133600" y="45720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533400" y="3200400"/>
            <a:ext cx="1040643" cy="430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1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Kenneth James</a:t>
            </a:r>
          </a:p>
          <a:p>
            <a:pPr algn="l"/>
            <a:r>
              <a:rPr lang="en-US" sz="1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Henry Taylor</a:t>
            </a:r>
          </a:p>
        </p:txBody>
      </p:sp>
      <p:sp>
        <p:nvSpPr>
          <p:cNvPr id="102" name="Text Box 32"/>
          <p:cNvSpPr txBox="1">
            <a:spLocks noChangeArrowheads="1"/>
          </p:cNvSpPr>
          <p:nvPr/>
        </p:nvSpPr>
        <p:spPr bwMode="auto">
          <a:xfrm>
            <a:off x="2590800" y="3810000"/>
            <a:ext cx="1143000" cy="26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en-US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H. </a:t>
            </a:r>
            <a:r>
              <a:rPr lang="en-US" sz="1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Einzig</a:t>
            </a:r>
            <a:endParaRPr lang="en-US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Rectangle 50"/>
          <p:cNvSpPr>
            <a:spLocks noChangeArrowheads="1"/>
          </p:cNvSpPr>
          <p:nvPr/>
        </p:nvSpPr>
        <p:spPr bwMode="auto">
          <a:xfrm>
            <a:off x="2590800" y="4876800"/>
            <a:ext cx="1371600" cy="26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Mary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Ann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Schleich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 Box 52"/>
          <p:cNvSpPr txBox="1">
            <a:spLocks noChangeArrowheads="1"/>
          </p:cNvSpPr>
          <p:nvPr/>
        </p:nvSpPr>
        <p:spPr bwMode="auto">
          <a:xfrm>
            <a:off x="4114800" y="3048000"/>
            <a:ext cx="1295400" cy="26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Christianna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Ross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 Box 139"/>
          <p:cNvSpPr txBox="1">
            <a:spLocks noChangeArrowheads="1"/>
          </p:cNvSpPr>
          <p:nvPr/>
        </p:nvSpPr>
        <p:spPr bwMode="auto">
          <a:xfrm>
            <a:off x="4114800" y="2362200"/>
            <a:ext cx="1295400" cy="25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David </a:t>
            </a:r>
            <a:r>
              <a:rPr lang="en-US" sz="1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J.Einzig</a:t>
            </a:r>
            <a:endParaRPr lang="en-US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Line 267"/>
          <p:cNvSpPr>
            <a:spLocks noChangeShapeType="1"/>
          </p:cNvSpPr>
          <p:nvPr/>
        </p:nvSpPr>
        <p:spPr bwMode="auto">
          <a:xfrm>
            <a:off x="4191000" y="2590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Line 267"/>
          <p:cNvSpPr>
            <a:spLocks noChangeShapeType="1"/>
          </p:cNvSpPr>
          <p:nvPr/>
        </p:nvSpPr>
        <p:spPr bwMode="auto">
          <a:xfrm>
            <a:off x="4191000" y="3276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Line 267"/>
          <p:cNvSpPr>
            <a:spLocks noChangeShapeType="1"/>
          </p:cNvSpPr>
          <p:nvPr/>
        </p:nvSpPr>
        <p:spPr bwMode="auto">
          <a:xfrm>
            <a:off x="2667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Line 267"/>
          <p:cNvSpPr>
            <a:spLocks noChangeShapeType="1"/>
          </p:cNvSpPr>
          <p:nvPr/>
        </p:nvSpPr>
        <p:spPr bwMode="auto">
          <a:xfrm>
            <a:off x="2667000" y="4038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4" name="Straight Connector 123"/>
          <p:cNvCxnSpPr>
            <a:stCxn id="120" idx="0"/>
          </p:cNvCxnSpPr>
          <p:nvPr/>
        </p:nvCxnSpPr>
        <p:spPr>
          <a:xfrm flipV="1">
            <a:off x="4191000" y="2590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4191000" y="2590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1829 - 1908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191000" y="3276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1829 - 1911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590800" y="4038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1859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- 1939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667000" y="5105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1863 - 1914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52"/>
          <p:cNvSpPr txBox="1">
            <a:spLocks noChangeArrowheads="1"/>
          </p:cNvSpPr>
          <p:nvPr/>
        </p:nvSpPr>
        <p:spPr bwMode="auto">
          <a:xfrm>
            <a:off x="5029200" y="2667000"/>
            <a:ext cx="1295400" cy="26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Barbara  Rupp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139"/>
          <p:cNvSpPr txBox="1">
            <a:spLocks noChangeArrowheads="1"/>
          </p:cNvSpPr>
          <p:nvPr/>
        </p:nvSpPr>
        <p:spPr bwMode="auto">
          <a:xfrm>
            <a:off x="5105400" y="2057400"/>
            <a:ext cx="1066800" cy="25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David   </a:t>
            </a:r>
            <a:r>
              <a:rPr lang="en-US" sz="1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Einzig</a:t>
            </a:r>
            <a:endParaRPr lang="en-US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Line 267"/>
          <p:cNvSpPr>
            <a:spLocks noChangeShapeType="1"/>
          </p:cNvSpPr>
          <p:nvPr/>
        </p:nvSpPr>
        <p:spPr bwMode="auto">
          <a:xfrm>
            <a:off x="5105400" y="2286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Line 267"/>
          <p:cNvSpPr>
            <a:spLocks noChangeShapeType="1"/>
          </p:cNvSpPr>
          <p:nvPr/>
        </p:nvSpPr>
        <p:spPr bwMode="auto">
          <a:xfrm>
            <a:off x="5105400" y="2895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5105400" y="22860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105400" y="2286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b. 1807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05400" y="2895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b. 1809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52"/>
          <p:cNvSpPr txBox="1">
            <a:spLocks noChangeArrowheads="1"/>
          </p:cNvSpPr>
          <p:nvPr/>
        </p:nvSpPr>
        <p:spPr bwMode="auto">
          <a:xfrm>
            <a:off x="6400800" y="1676400"/>
            <a:ext cx="1295400" cy="26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Agnes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Wiesenfad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139"/>
          <p:cNvSpPr txBox="1">
            <a:spLocks noChangeArrowheads="1"/>
          </p:cNvSpPr>
          <p:nvPr/>
        </p:nvSpPr>
        <p:spPr bwMode="auto">
          <a:xfrm>
            <a:off x="6629400" y="1143000"/>
            <a:ext cx="990600" cy="25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Elias </a:t>
            </a:r>
            <a:r>
              <a:rPr lang="en-US" sz="1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Einzig</a:t>
            </a:r>
            <a:endParaRPr lang="en-US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Line 267"/>
          <p:cNvSpPr>
            <a:spLocks noChangeShapeType="1"/>
          </p:cNvSpPr>
          <p:nvPr/>
        </p:nvSpPr>
        <p:spPr bwMode="auto">
          <a:xfrm>
            <a:off x="6477000" y="1371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Line 267"/>
          <p:cNvSpPr>
            <a:spLocks noChangeShapeType="1"/>
          </p:cNvSpPr>
          <p:nvPr/>
        </p:nvSpPr>
        <p:spPr bwMode="auto">
          <a:xfrm>
            <a:off x="6477000" y="1905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Straight Connector 42"/>
          <p:cNvCxnSpPr>
            <a:stCxn id="34" idx="1"/>
          </p:cNvCxnSpPr>
          <p:nvPr/>
        </p:nvCxnSpPr>
        <p:spPr>
          <a:xfrm flipV="1">
            <a:off x="6477000" y="228600"/>
            <a:ext cx="0" cy="2057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705600" y="1371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b. 1767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52"/>
          <p:cNvSpPr txBox="1">
            <a:spLocks noChangeArrowheads="1"/>
          </p:cNvSpPr>
          <p:nvPr/>
        </p:nvSpPr>
        <p:spPr bwMode="auto">
          <a:xfrm>
            <a:off x="7848600" y="3810000"/>
            <a:ext cx="1295400" cy="26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Joanna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Pfaus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139"/>
          <p:cNvSpPr txBox="1">
            <a:spLocks noChangeArrowheads="1"/>
          </p:cNvSpPr>
          <p:nvPr/>
        </p:nvSpPr>
        <p:spPr bwMode="auto">
          <a:xfrm>
            <a:off x="7848600" y="2743200"/>
            <a:ext cx="1295400" cy="25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Antonii</a:t>
            </a:r>
            <a:r>
              <a:rPr lang="en-US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Einzig</a:t>
            </a:r>
            <a:endParaRPr lang="en-US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Line 267"/>
          <p:cNvSpPr>
            <a:spLocks noChangeShapeType="1"/>
          </p:cNvSpPr>
          <p:nvPr/>
        </p:nvSpPr>
        <p:spPr bwMode="auto">
          <a:xfrm>
            <a:off x="79248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267"/>
          <p:cNvSpPr>
            <a:spLocks noChangeShapeType="1"/>
          </p:cNvSpPr>
          <p:nvPr/>
        </p:nvSpPr>
        <p:spPr bwMode="auto">
          <a:xfrm>
            <a:off x="7924800" y="4038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7924800" y="1371600"/>
            <a:ext cx="0" cy="297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52"/>
          <p:cNvSpPr txBox="1">
            <a:spLocks noChangeArrowheads="1"/>
          </p:cNvSpPr>
          <p:nvPr/>
        </p:nvSpPr>
        <p:spPr bwMode="auto">
          <a:xfrm>
            <a:off x="6553200" y="5181600"/>
            <a:ext cx="1295400" cy="26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Brigittam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Dustin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139"/>
          <p:cNvSpPr txBox="1">
            <a:spLocks noChangeArrowheads="1"/>
          </p:cNvSpPr>
          <p:nvPr/>
        </p:nvSpPr>
        <p:spPr bwMode="auto">
          <a:xfrm>
            <a:off x="6324600" y="4114800"/>
            <a:ext cx="1676400" cy="25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Johann George </a:t>
            </a:r>
            <a:r>
              <a:rPr lang="en-US" sz="1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Einzig</a:t>
            </a:r>
            <a:endParaRPr lang="en-US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Line 267"/>
          <p:cNvSpPr>
            <a:spLocks noChangeShapeType="1"/>
          </p:cNvSpPr>
          <p:nvPr/>
        </p:nvSpPr>
        <p:spPr bwMode="auto">
          <a:xfrm>
            <a:off x="6629400" y="4343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Line 267"/>
          <p:cNvSpPr>
            <a:spLocks noChangeShapeType="1"/>
          </p:cNvSpPr>
          <p:nvPr/>
        </p:nvSpPr>
        <p:spPr bwMode="auto">
          <a:xfrm>
            <a:off x="6629400" y="5410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rot="5400000" flipH="1" flipV="1">
            <a:off x="6096000" y="48768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629400" y="4343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b. abt. 1775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 Box 139"/>
          <p:cNvSpPr txBox="1">
            <a:spLocks noChangeArrowheads="1"/>
          </p:cNvSpPr>
          <p:nvPr/>
        </p:nvSpPr>
        <p:spPr bwMode="auto">
          <a:xfrm>
            <a:off x="5105400" y="0"/>
            <a:ext cx="1143000" cy="25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Joanes</a:t>
            </a:r>
            <a:r>
              <a:rPr lang="en-US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Einzig</a:t>
            </a:r>
            <a:endParaRPr lang="en-US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Line 267"/>
          <p:cNvSpPr>
            <a:spLocks noChangeShapeType="1"/>
          </p:cNvSpPr>
          <p:nvPr/>
        </p:nvSpPr>
        <p:spPr bwMode="auto">
          <a:xfrm>
            <a:off x="5105400" y="228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181600" y="228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b.  1801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52"/>
          <p:cNvSpPr txBox="1">
            <a:spLocks noChangeArrowheads="1"/>
          </p:cNvSpPr>
          <p:nvPr/>
        </p:nvSpPr>
        <p:spPr bwMode="auto">
          <a:xfrm>
            <a:off x="5029200" y="1219200"/>
            <a:ext cx="1600200" cy="6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1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Theresia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Findling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1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Elenora Blum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139"/>
          <p:cNvSpPr txBox="1">
            <a:spLocks noChangeArrowheads="1"/>
          </p:cNvSpPr>
          <p:nvPr/>
        </p:nvSpPr>
        <p:spPr bwMode="auto">
          <a:xfrm>
            <a:off x="5029200" y="762000"/>
            <a:ext cx="1295400" cy="25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Anton    </a:t>
            </a:r>
            <a:r>
              <a:rPr lang="en-US" sz="1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Einzig</a:t>
            </a:r>
            <a:endParaRPr lang="en-US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Line 267"/>
          <p:cNvSpPr>
            <a:spLocks noChangeShapeType="1"/>
          </p:cNvSpPr>
          <p:nvPr/>
        </p:nvSpPr>
        <p:spPr bwMode="auto">
          <a:xfrm>
            <a:off x="5105400" y="99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Line 267"/>
          <p:cNvSpPr>
            <a:spLocks noChangeShapeType="1"/>
          </p:cNvSpPr>
          <p:nvPr/>
        </p:nvSpPr>
        <p:spPr bwMode="auto">
          <a:xfrm>
            <a:off x="5105400" y="182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>
            <a:stCxn id="74" idx="0"/>
          </p:cNvCxnSpPr>
          <p:nvPr/>
        </p:nvCxnSpPr>
        <p:spPr>
          <a:xfrm flipV="1">
            <a:off x="5105400" y="990600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181600" y="990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1804-1859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 Box 139"/>
          <p:cNvSpPr txBox="1">
            <a:spLocks noChangeArrowheads="1"/>
          </p:cNvSpPr>
          <p:nvPr/>
        </p:nvSpPr>
        <p:spPr bwMode="auto">
          <a:xfrm>
            <a:off x="3810000" y="152400"/>
            <a:ext cx="990600" cy="25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John.Einzig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Line 267"/>
          <p:cNvSpPr>
            <a:spLocks noChangeShapeType="1"/>
          </p:cNvSpPr>
          <p:nvPr/>
        </p:nvSpPr>
        <p:spPr bwMode="auto">
          <a:xfrm>
            <a:off x="3886200" y="381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Line 267"/>
          <p:cNvSpPr>
            <a:spLocks noChangeShapeType="1"/>
          </p:cNvSpPr>
          <p:nvPr/>
        </p:nvSpPr>
        <p:spPr bwMode="auto">
          <a:xfrm>
            <a:off x="4800600" y="381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2590800" y="2286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2133600" y="1981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b. 1837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52400" y="1524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1829 - 1911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1828800" y="6096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886200" y="11430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2133600" y="15240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2286000" y="16764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3200400" y="1676400"/>
            <a:ext cx="167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800600" y="13716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1295400" y="5334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990600" y="6096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1524000" y="3048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1295400" y="12192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1676400" y="11430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 Box 139"/>
          <p:cNvSpPr txBox="1">
            <a:spLocks noChangeArrowheads="1"/>
          </p:cNvSpPr>
          <p:nvPr/>
        </p:nvSpPr>
        <p:spPr bwMode="auto">
          <a:xfrm>
            <a:off x="3733800" y="609600"/>
            <a:ext cx="1295400" cy="25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Rosanna.Einzig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Line 267"/>
          <p:cNvSpPr>
            <a:spLocks noChangeShapeType="1"/>
          </p:cNvSpPr>
          <p:nvPr/>
        </p:nvSpPr>
        <p:spPr bwMode="auto">
          <a:xfrm>
            <a:off x="3886200" y="83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810000" y="1066800"/>
            <a:ext cx="106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b. 1840</a:t>
            </a:r>
          </a:p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m. Leo Mayer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 Box 52"/>
          <p:cNvSpPr txBox="1">
            <a:spLocks noChangeArrowheads="1"/>
          </p:cNvSpPr>
          <p:nvPr/>
        </p:nvSpPr>
        <p:spPr bwMode="auto">
          <a:xfrm>
            <a:off x="3657600" y="914400"/>
            <a:ext cx="1295400" cy="26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Catherine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Einzig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4" name="Straight Connector 133"/>
          <p:cNvCxnSpPr/>
          <p:nvPr/>
        </p:nvCxnSpPr>
        <p:spPr>
          <a:xfrm>
            <a:off x="4800600" y="16764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 Box 139"/>
          <p:cNvSpPr txBox="1">
            <a:spLocks noChangeArrowheads="1"/>
          </p:cNvSpPr>
          <p:nvPr/>
        </p:nvSpPr>
        <p:spPr bwMode="auto">
          <a:xfrm>
            <a:off x="990600" y="1905000"/>
            <a:ext cx="990600" cy="25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John.Einzig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286000" y="2133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b. 1837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2438400" y="2286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b. 1837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 Box 52"/>
          <p:cNvSpPr txBox="1">
            <a:spLocks noChangeArrowheads="1"/>
          </p:cNvSpPr>
          <p:nvPr/>
        </p:nvSpPr>
        <p:spPr bwMode="auto">
          <a:xfrm>
            <a:off x="3124200" y="1447800"/>
            <a:ext cx="1828800" cy="430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Herman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Einzig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(1846-1927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Julia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Auble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 Box 52"/>
          <p:cNvSpPr txBox="1">
            <a:spLocks noChangeArrowheads="1"/>
          </p:cNvSpPr>
          <p:nvPr/>
        </p:nvSpPr>
        <p:spPr bwMode="auto">
          <a:xfrm>
            <a:off x="2819400" y="3048000"/>
            <a:ext cx="1295400" cy="430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Herman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Einzig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(1846-1927)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Text Box 52"/>
          <p:cNvSpPr txBox="1">
            <a:spLocks noChangeArrowheads="1"/>
          </p:cNvSpPr>
          <p:nvPr/>
        </p:nvSpPr>
        <p:spPr bwMode="auto">
          <a:xfrm>
            <a:off x="4114800" y="5029200"/>
            <a:ext cx="2362200" cy="430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Herman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Einzig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(1846-1927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Julia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Auble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211</Words>
  <Application>Microsoft Office PowerPoint</Application>
  <PresentationFormat>On-screen Show (4:3)</PresentationFormat>
  <Paragraphs>81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Boog</dc:creator>
  <cp:lastModifiedBy>Scarlet Lady</cp:lastModifiedBy>
  <cp:revision>84</cp:revision>
  <dcterms:created xsi:type="dcterms:W3CDTF">2010-09-30T16:23:40Z</dcterms:created>
  <dcterms:modified xsi:type="dcterms:W3CDTF">2015-11-21T14:01:50Z</dcterms:modified>
</cp:coreProperties>
</file>