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4876800" y="3276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1798 -  1846</a:t>
            </a:r>
            <a:endParaRPr lang="en-US" sz="1100" dirty="0"/>
          </a:p>
        </p:txBody>
      </p:sp>
      <p:sp>
        <p:nvSpPr>
          <p:cNvPr id="66" name="TextBox 65"/>
          <p:cNvSpPr txBox="1"/>
          <p:nvPr/>
        </p:nvSpPr>
        <p:spPr>
          <a:xfrm>
            <a:off x="4724400" y="17526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John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00600" y="3048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Margaret Hart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562600"/>
            <a:ext cx="1752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2000" y="42672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0" y="5334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Edwin Charles Klinger</a:t>
            </a:r>
            <a:endParaRPr lang="en-US" sz="1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4038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Irene Mary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1714500" y="37719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62200" y="31242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62200" y="44196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62200" y="41910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Hattie Ann Arnold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114300" y="49149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2933700" y="30861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657600" y="35052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Eliza Jane Kline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9000" y="22098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Michael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581400" y="37338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81400" y="24384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438400" y="3124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1874 - 1957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3657600" y="24384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1825 – 1903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2514600" y="4419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1883 - 1950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228600" y="2286000"/>
            <a:ext cx="2255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My Wrightstone Link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5400000" flipH="1" flipV="1">
            <a:off x="3733800" y="22098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800600" y="19812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800600" y="32766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657600" y="37338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1839 – 1908</a:t>
            </a:r>
            <a:endParaRPr lang="en-US" sz="1100" dirty="0"/>
          </a:p>
        </p:txBody>
      </p:sp>
      <p:sp>
        <p:nvSpPr>
          <p:cNvPr id="70" name="TextBox 69"/>
          <p:cNvSpPr txBox="1"/>
          <p:nvPr/>
        </p:nvSpPr>
        <p:spPr>
          <a:xfrm>
            <a:off x="4800600" y="19812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1791 –  1856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2057400" y="28956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Edwin  U.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867400" y="1066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Jacob Richstein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019800" y="2362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 rot="5400000" flipH="1" flipV="1">
            <a:off x="4000500" y="3238500"/>
            <a:ext cx="3886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943600" y="12954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3600" y="25908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019800" y="12954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? –  c. 1825</a:t>
            </a:r>
            <a:endParaRPr lang="en-US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6934200" y="4572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Johann Richstein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010400" y="1752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5400000" flipH="1" flipV="1">
            <a:off x="6362700" y="13335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010400" y="6858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010400" y="1981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505200" y="914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John Wrightstone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3505200" y="11430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657600" y="1143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1830 – 1905</a:t>
            </a:r>
            <a:endParaRPr lang="en-US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4572000" y="49530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William Wrightstone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4648200" y="51816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876800" y="5181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1807 – 1881</a:t>
            </a:r>
            <a:endParaRPr lang="en-US" sz="1100" dirty="0"/>
          </a:p>
        </p:txBody>
      </p:sp>
      <p:cxnSp>
        <p:nvCxnSpPr>
          <p:cNvPr id="78" name="Curved Connector 77"/>
          <p:cNvCxnSpPr>
            <a:endCxn id="25" idx="0"/>
          </p:cNvCxnSpPr>
          <p:nvPr/>
        </p:nvCxnSpPr>
        <p:spPr>
          <a:xfrm rot="16200000" flipH="1">
            <a:off x="935118" y="3297318"/>
            <a:ext cx="1459468" cy="2309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239000" y="350520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Brothers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6004193" y="1961002"/>
            <a:ext cx="1973856" cy="1597446"/>
          </a:xfrm>
          <a:custGeom>
            <a:avLst/>
            <a:gdLst>
              <a:gd name="connsiteX0" fmla="*/ 0 w 1973856"/>
              <a:gd name="connsiteY0" fmla="*/ 0 h 1597446"/>
              <a:gd name="connsiteX1" fmla="*/ 1674564 w 1973856"/>
              <a:gd name="connsiteY1" fmla="*/ 826265 h 1597446"/>
              <a:gd name="connsiteX2" fmla="*/ 1795749 w 1973856"/>
              <a:gd name="connsiteY2" fmla="*/ 1597446 h 1597446"/>
              <a:gd name="connsiteX3" fmla="*/ 1795749 w 1973856"/>
              <a:gd name="connsiteY3" fmla="*/ 1597446 h 159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3856" h="1597446">
                <a:moveTo>
                  <a:pt x="0" y="0"/>
                </a:moveTo>
                <a:cubicBezTo>
                  <a:pt x="687636" y="280012"/>
                  <a:pt x="1375273" y="560024"/>
                  <a:pt x="1674564" y="826265"/>
                </a:cubicBezTo>
                <a:cubicBezTo>
                  <a:pt x="1973856" y="1092506"/>
                  <a:pt x="1795749" y="1597446"/>
                  <a:pt x="1795749" y="1597446"/>
                </a:cubicBezTo>
                <a:lnTo>
                  <a:pt x="1795749" y="1597446"/>
                </a:lnTo>
              </a:path>
            </a:pathLst>
          </a:cu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092328" y="3844887"/>
            <a:ext cx="1674564" cy="1288973"/>
          </a:xfrm>
          <a:custGeom>
            <a:avLst/>
            <a:gdLst>
              <a:gd name="connsiteX0" fmla="*/ 0 w 1674564"/>
              <a:gd name="connsiteY0" fmla="*/ 1288973 h 1288973"/>
              <a:gd name="connsiteX1" fmla="*/ 1255923 w 1674564"/>
              <a:gd name="connsiteY1" fmla="*/ 892366 h 1288973"/>
              <a:gd name="connsiteX2" fmla="*/ 1674564 w 1674564"/>
              <a:gd name="connsiteY2" fmla="*/ 0 h 1288973"/>
              <a:gd name="connsiteX3" fmla="*/ 1674564 w 1674564"/>
              <a:gd name="connsiteY3" fmla="*/ 0 h 128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4564" h="1288973">
                <a:moveTo>
                  <a:pt x="0" y="1288973"/>
                </a:moveTo>
                <a:cubicBezTo>
                  <a:pt x="488414" y="1198084"/>
                  <a:pt x="976829" y="1107195"/>
                  <a:pt x="1255923" y="892366"/>
                </a:cubicBezTo>
                <a:cubicBezTo>
                  <a:pt x="1535017" y="677537"/>
                  <a:pt x="1674564" y="0"/>
                  <a:pt x="1674564" y="0"/>
                </a:cubicBezTo>
                <a:lnTo>
                  <a:pt x="1674564" y="0"/>
                </a:lnTo>
              </a:path>
            </a:pathLst>
          </a:cu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2057400" y="152400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Brothers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3" name="Freeform 92"/>
          <p:cNvSpPr/>
          <p:nvPr/>
        </p:nvSpPr>
        <p:spPr>
          <a:xfrm>
            <a:off x="2590800" y="1112704"/>
            <a:ext cx="879513" cy="487496"/>
          </a:xfrm>
          <a:custGeom>
            <a:avLst/>
            <a:gdLst>
              <a:gd name="connsiteX0" fmla="*/ 0 w 859315"/>
              <a:gd name="connsiteY0" fmla="*/ 363556 h 363556"/>
              <a:gd name="connsiteX1" fmla="*/ 154236 w 859315"/>
              <a:gd name="connsiteY1" fmla="*/ 187286 h 363556"/>
              <a:gd name="connsiteX2" fmla="*/ 859315 w 859315"/>
              <a:gd name="connsiteY2" fmla="*/ 0 h 363556"/>
              <a:gd name="connsiteX3" fmla="*/ 859315 w 859315"/>
              <a:gd name="connsiteY3" fmla="*/ 0 h 363556"/>
              <a:gd name="connsiteX4" fmla="*/ 859315 w 859315"/>
              <a:gd name="connsiteY4" fmla="*/ 0 h 36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315" h="363556">
                <a:moveTo>
                  <a:pt x="0" y="363556"/>
                </a:moveTo>
                <a:cubicBezTo>
                  <a:pt x="5508" y="305717"/>
                  <a:pt x="11017" y="247879"/>
                  <a:pt x="154236" y="187286"/>
                </a:cubicBezTo>
                <a:cubicBezTo>
                  <a:pt x="297455" y="126693"/>
                  <a:pt x="859315" y="0"/>
                  <a:pt x="859315" y="0"/>
                </a:cubicBezTo>
                <a:lnTo>
                  <a:pt x="859315" y="0"/>
                </a:lnTo>
                <a:lnTo>
                  <a:pt x="859315" y="0"/>
                </a:lnTo>
              </a:path>
            </a:pathLst>
          </a:cu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599981" y="1795749"/>
            <a:ext cx="967648" cy="596748"/>
          </a:xfrm>
          <a:custGeom>
            <a:avLst/>
            <a:gdLst>
              <a:gd name="connsiteX0" fmla="*/ 0 w 967648"/>
              <a:gd name="connsiteY0" fmla="*/ 0 h 596748"/>
              <a:gd name="connsiteX1" fmla="*/ 143219 w 967648"/>
              <a:gd name="connsiteY1" fmla="*/ 198304 h 596748"/>
              <a:gd name="connsiteX2" fmla="*/ 848299 w 967648"/>
              <a:gd name="connsiteY2" fmla="*/ 539827 h 596748"/>
              <a:gd name="connsiteX3" fmla="*/ 859315 w 967648"/>
              <a:gd name="connsiteY3" fmla="*/ 539827 h 59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7648" h="596748">
                <a:moveTo>
                  <a:pt x="0" y="0"/>
                </a:moveTo>
                <a:cubicBezTo>
                  <a:pt x="918" y="54166"/>
                  <a:pt x="1836" y="108333"/>
                  <a:pt x="143219" y="198304"/>
                </a:cubicBezTo>
                <a:cubicBezTo>
                  <a:pt x="284602" y="288275"/>
                  <a:pt x="728950" y="482907"/>
                  <a:pt x="848299" y="539827"/>
                </a:cubicBezTo>
                <a:cubicBezTo>
                  <a:pt x="967648" y="596748"/>
                  <a:pt x="859315" y="539827"/>
                  <a:pt x="859315" y="539827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77"/>
          <p:cNvSpPr txBox="1"/>
          <p:nvPr/>
        </p:nvSpPr>
        <p:spPr>
          <a:xfrm>
            <a:off x="3200400" y="152400"/>
            <a:ext cx="2576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Our 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Wrightstone Line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69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Boog</cp:lastModifiedBy>
  <cp:revision>67</cp:revision>
  <dcterms:created xsi:type="dcterms:W3CDTF">2010-09-30T16:23:40Z</dcterms:created>
  <dcterms:modified xsi:type="dcterms:W3CDTF">2011-03-09T23:45:43Z</dcterms:modified>
</cp:coreProperties>
</file>