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348" y="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5257800" y="34290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c. 1798 -  c.1846</a:t>
            </a:r>
            <a:endParaRPr lang="en-US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5334000" y="19050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John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34000" y="3200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Margaret Hart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667000" y="35052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67000" y="53340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67000" y="5105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Hattie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A. Arnold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3543300" y="34671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267200" y="3886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 Jane Kline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38600" y="25908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Michael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191000" y="41148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191000" y="28194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048000" y="3505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1874 - 1957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4267200" y="28194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1825 – 1903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2667000" y="5334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1883 - 1950</a:t>
            </a:r>
            <a:endParaRPr lang="en-US" sz="1100" dirty="0"/>
          </a:p>
        </p:txBody>
      </p:sp>
      <p:cxnSp>
        <p:nvCxnSpPr>
          <p:cNvPr id="44" name="Straight Connector 43"/>
          <p:cNvCxnSpPr/>
          <p:nvPr/>
        </p:nvCxnSpPr>
        <p:spPr>
          <a:xfrm rot="5400000" flipH="1" flipV="1">
            <a:off x="4762500" y="27813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410200" y="2133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410200" y="34290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67200" y="41148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1839 – 1908</a:t>
            </a:r>
            <a:endParaRPr lang="en-US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5410200" y="21336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1791 –  1856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2590800" y="32766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Edwin  U.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00800" y="1219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Jacob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Richtstine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53200" y="2514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 rot="5400000" flipH="1" flipV="1">
            <a:off x="5829300" y="2095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477000" y="14478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477000" y="2743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553200" y="14478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? –  c. 1825</a:t>
            </a:r>
            <a:endParaRPr lang="en-US" sz="1100" dirty="0"/>
          </a:p>
        </p:txBody>
      </p:sp>
      <p:sp>
        <p:nvSpPr>
          <p:cNvPr id="85" name="Line 267"/>
          <p:cNvSpPr>
            <a:spLocks noChangeShapeType="1"/>
          </p:cNvSpPr>
          <p:nvPr/>
        </p:nvSpPr>
        <p:spPr bwMode="auto">
          <a:xfrm>
            <a:off x="4038600" y="480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Text Box 272"/>
          <p:cNvSpPr txBox="1">
            <a:spLocks noChangeArrowheads="1"/>
          </p:cNvSpPr>
          <p:nvPr/>
        </p:nvSpPr>
        <p:spPr bwMode="auto">
          <a:xfrm>
            <a:off x="3810000" y="4572000"/>
            <a:ext cx="1447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Annie </a:t>
            </a:r>
            <a:r>
              <a:rPr lang="en-US" sz="1200" dirty="0" smtClean="0">
                <a:latin typeface="Times New Roman" pitchFamily="18" charset="0"/>
              </a:rPr>
              <a:t> Sollenberger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87" name="Text Box 331"/>
          <p:cNvSpPr txBox="1">
            <a:spLocks noChangeArrowheads="1"/>
          </p:cNvSpPr>
          <p:nvPr/>
        </p:nvSpPr>
        <p:spPr bwMode="auto">
          <a:xfrm>
            <a:off x="4038600" y="56388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Luther Arnold</a:t>
            </a:r>
          </a:p>
        </p:txBody>
      </p:sp>
      <p:sp>
        <p:nvSpPr>
          <p:cNvPr id="88" name="Line 334"/>
          <p:cNvSpPr>
            <a:spLocks noChangeShapeType="1"/>
          </p:cNvSpPr>
          <p:nvPr/>
        </p:nvSpPr>
        <p:spPr bwMode="auto">
          <a:xfrm>
            <a:off x="4038600" y="5867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rot="5400000" flipH="1" flipV="1">
            <a:off x="3505201" y="5334001"/>
            <a:ext cx="1066801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038600" y="5867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1868 - 1930</a:t>
            </a:r>
            <a:endParaRPr lang="en-US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4038600" y="4800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1864 - 1920</a:t>
            </a:r>
            <a:endParaRPr lang="en-US" sz="1100" dirty="0"/>
          </a:p>
        </p:txBody>
      </p:sp>
      <p:sp>
        <p:nvSpPr>
          <p:cNvPr id="94" name="Text Box 305"/>
          <p:cNvSpPr txBox="1">
            <a:spLocks noChangeArrowheads="1"/>
          </p:cNvSpPr>
          <p:nvPr/>
        </p:nvSpPr>
        <p:spPr bwMode="auto">
          <a:xfrm rot="19559848">
            <a:off x="2977856" y="5513753"/>
            <a:ext cx="1827029" cy="30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Illegitimate       Child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" name="Line 336"/>
          <p:cNvSpPr>
            <a:spLocks noChangeShapeType="1"/>
          </p:cNvSpPr>
          <p:nvPr/>
        </p:nvSpPr>
        <p:spPr bwMode="auto">
          <a:xfrm>
            <a:off x="5105400" y="5410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Text Box 337"/>
          <p:cNvSpPr txBox="1">
            <a:spLocks noChangeArrowheads="1"/>
          </p:cNvSpPr>
          <p:nvPr/>
        </p:nvSpPr>
        <p:spPr bwMode="auto">
          <a:xfrm>
            <a:off x="5029200" y="60198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Harriet Kinter</a:t>
            </a:r>
          </a:p>
        </p:txBody>
      </p:sp>
      <p:sp>
        <p:nvSpPr>
          <p:cNvPr id="115" name="Text Box 338"/>
          <p:cNvSpPr txBox="1">
            <a:spLocks noChangeArrowheads="1"/>
          </p:cNvSpPr>
          <p:nvPr/>
        </p:nvSpPr>
        <p:spPr bwMode="auto">
          <a:xfrm>
            <a:off x="5105400" y="5181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John Arnold</a:t>
            </a:r>
          </a:p>
        </p:txBody>
      </p:sp>
      <p:sp>
        <p:nvSpPr>
          <p:cNvPr id="116" name="Line 351"/>
          <p:cNvSpPr>
            <a:spLocks noChangeShapeType="1"/>
          </p:cNvSpPr>
          <p:nvPr/>
        </p:nvSpPr>
        <p:spPr bwMode="auto">
          <a:xfrm>
            <a:off x="6019800" y="579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Line 353"/>
          <p:cNvSpPr>
            <a:spLocks noChangeShapeType="1"/>
          </p:cNvSpPr>
          <p:nvPr/>
        </p:nvSpPr>
        <p:spPr bwMode="auto">
          <a:xfrm>
            <a:off x="60198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Text Box 354"/>
          <p:cNvSpPr txBox="1">
            <a:spLocks noChangeArrowheads="1"/>
          </p:cNvSpPr>
          <p:nvPr/>
        </p:nvSpPr>
        <p:spPr bwMode="auto">
          <a:xfrm>
            <a:off x="6019800" y="5562600"/>
            <a:ext cx="838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Mary Lau</a:t>
            </a:r>
          </a:p>
        </p:txBody>
      </p:sp>
      <p:sp>
        <p:nvSpPr>
          <p:cNvPr id="119" name="Text Box 355"/>
          <p:cNvSpPr txBox="1">
            <a:spLocks noChangeArrowheads="1"/>
          </p:cNvSpPr>
          <p:nvPr/>
        </p:nvSpPr>
        <p:spPr bwMode="auto">
          <a:xfrm>
            <a:off x="5867400" y="47244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Samuel Arnold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105400" y="5410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1835 - 1918</a:t>
            </a:r>
            <a:endParaRPr lang="en-US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105400" y="6248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1835- 1892</a:t>
            </a:r>
            <a:endParaRPr lang="en-US" sz="1100" dirty="0"/>
          </a:p>
        </p:txBody>
      </p:sp>
      <p:sp>
        <p:nvSpPr>
          <p:cNvPr id="122" name="Line 318"/>
          <p:cNvSpPr>
            <a:spLocks noChangeShapeType="1"/>
          </p:cNvSpPr>
          <p:nvPr/>
        </p:nvSpPr>
        <p:spPr bwMode="auto">
          <a:xfrm>
            <a:off x="6019800" y="4953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" name="Line 318"/>
          <p:cNvSpPr>
            <a:spLocks noChangeShapeType="1"/>
          </p:cNvSpPr>
          <p:nvPr/>
        </p:nvSpPr>
        <p:spPr bwMode="auto">
          <a:xfrm>
            <a:off x="5105400" y="541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Line 325"/>
          <p:cNvSpPr>
            <a:spLocks noChangeShapeType="1"/>
          </p:cNvSpPr>
          <p:nvPr/>
        </p:nvSpPr>
        <p:spPr bwMode="auto">
          <a:xfrm>
            <a:off x="5105400" y="624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6019800" y="4953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1809 - 1884</a:t>
            </a:r>
            <a:endParaRPr lang="en-US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6019800" y="5791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1815 - 1882</a:t>
            </a:r>
            <a:endParaRPr lang="en-US" sz="1100" dirty="0"/>
          </a:p>
        </p:txBody>
      </p:sp>
      <p:sp>
        <p:nvSpPr>
          <p:cNvPr id="127" name="Line 318"/>
          <p:cNvSpPr>
            <a:spLocks noChangeShapeType="1"/>
          </p:cNvSpPr>
          <p:nvPr/>
        </p:nvSpPr>
        <p:spPr bwMode="auto">
          <a:xfrm>
            <a:off x="6934200" y="4495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Line 356"/>
          <p:cNvSpPr>
            <a:spLocks noChangeShapeType="1"/>
          </p:cNvSpPr>
          <p:nvPr/>
        </p:nvSpPr>
        <p:spPr bwMode="auto">
          <a:xfrm>
            <a:off x="69342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" name="Line 358"/>
          <p:cNvSpPr>
            <a:spLocks noChangeShapeType="1"/>
          </p:cNvSpPr>
          <p:nvPr/>
        </p:nvSpPr>
        <p:spPr bwMode="auto">
          <a:xfrm>
            <a:off x="69342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" name="Text Box 359"/>
          <p:cNvSpPr txBox="1">
            <a:spLocks noChangeArrowheads="1"/>
          </p:cNvSpPr>
          <p:nvPr/>
        </p:nvSpPr>
        <p:spPr bwMode="auto">
          <a:xfrm>
            <a:off x="6934200" y="51054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Gloria </a:t>
            </a:r>
            <a:r>
              <a:rPr lang="en-US" sz="1200" dirty="0" err="1" smtClean="0">
                <a:latin typeface="Times New Roman" pitchFamily="18" charset="0"/>
              </a:rPr>
              <a:t>Asper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31" name="Text Box 360"/>
          <p:cNvSpPr txBox="1">
            <a:spLocks noChangeArrowheads="1"/>
          </p:cNvSpPr>
          <p:nvPr/>
        </p:nvSpPr>
        <p:spPr bwMode="auto">
          <a:xfrm>
            <a:off x="6781800" y="42672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George Arnold</a:t>
            </a:r>
          </a:p>
        </p:txBody>
      </p:sp>
      <p:sp>
        <p:nvSpPr>
          <p:cNvPr id="132" name="Line 361"/>
          <p:cNvSpPr>
            <a:spLocks noChangeShapeType="1"/>
          </p:cNvSpPr>
          <p:nvPr/>
        </p:nvSpPr>
        <p:spPr bwMode="auto">
          <a:xfrm>
            <a:off x="78486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" name="Text Box 364"/>
          <p:cNvSpPr txBox="1">
            <a:spLocks noChangeArrowheads="1"/>
          </p:cNvSpPr>
          <p:nvPr/>
        </p:nvSpPr>
        <p:spPr bwMode="auto">
          <a:xfrm>
            <a:off x="7772400" y="47244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Anna </a:t>
            </a:r>
            <a:r>
              <a:rPr lang="en-US" sz="1200" dirty="0" err="1">
                <a:latin typeface="Times New Roman" pitchFamily="18" charset="0"/>
              </a:rPr>
              <a:t>Margareth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34" name="Text Box 365"/>
          <p:cNvSpPr txBox="1">
            <a:spLocks noChangeArrowheads="1"/>
          </p:cNvSpPr>
          <p:nvPr/>
        </p:nvSpPr>
        <p:spPr bwMode="auto">
          <a:xfrm>
            <a:off x="7848600" y="38862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Peter Arnold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848600" y="4953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1735 - 1801</a:t>
            </a:r>
            <a:endParaRPr lang="en-US" sz="1100" dirty="0"/>
          </a:p>
        </p:txBody>
      </p:sp>
      <p:sp>
        <p:nvSpPr>
          <p:cNvPr id="136" name="Line 318"/>
          <p:cNvSpPr>
            <a:spLocks noChangeShapeType="1"/>
          </p:cNvSpPr>
          <p:nvPr/>
        </p:nvSpPr>
        <p:spPr bwMode="auto">
          <a:xfrm>
            <a:off x="78486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" name="Line 318"/>
          <p:cNvSpPr>
            <a:spLocks noChangeShapeType="1"/>
          </p:cNvSpPr>
          <p:nvPr/>
        </p:nvSpPr>
        <p:spPr bwMode="auto">
          <a:xfrm>
            <a:off x="6934200" y="4495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6934200" y="4495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1764 - 1824</a:t>
            </a:r>
            <a:endParaRPr lang="en-US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7010400" y="5334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1766 - 1803</a:t>
            </a:r>
            <a:endParaRPr lang="en-US" sz="1100" dirty="0"/>
          </a:p>
        </p:txBody>
      </p:sp>
      <p:sp>
        <p:nvSpPr>
          <p:cNvPr id="140" name="Line 361"/>
          <p:cNvSpPr>
            <a:spLocks noChangeShapeType="1"/>
          </p:cNvSpPr>
          <p:nvPr/>
        </p:nvSpPr>
        <p:spPr bwMode="auto">
          <a:xfrm>
            <a:off x="78486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7848600" y="4114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1732 - 1795</a:t>
            </a:r>
            <a:endParaRPr lang="en-US" sz="1100" dirty="0"/>
          </a:p>
        </p:txBody>
      </p:sp>
      <p:cxnSp>
        <p:nvCxnSpPr>
          <p:cNvPr id="96" name="Straight Connector 95"/>
          <p:cNvCxnSpPr/>
          <p:nvPr/>
        </p:nvCxnSpPr>
        <p:spPr>
          <a:xfrm>
            <a:off x="1066800" y="44196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066800" y="58674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Edwin Charles Klinger</a:t>
            </a:r>
            <a:endParaRPr lang="en-US" sz="1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990600" y="41910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Irene Mary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rot="5400000" flipH="1" flipV="1">
            <a:off x="1745650" y="4426550"/>
            <a:ext cx="1842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1066800" y="4419600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81000" y="2362200"/>
            <a:ext cx="222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Our </a:t>
            </a:r>
            <a:r>
              <a:rPr lang="en-US" b="1" i="1" dirty="0" smtClean="0">
                <a:solidFill>
                  <a:srgbClr val="FF0000"/>
                </a:solidFill>
              </a:rPr>
              <a:t>Wrightstone Link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02" name="Curved Connector 101"/>
          <p:cNvCxnSpPr>
            <a:endCxn id="98" idx="0"/>
          </p:cNvCxnSpPr>
          <p:nvPr/>
        </p:nvCxnSpPr>
        <p:spPr>
          <a:xfrm rot="5400000">
            <a:off x="1220868" y="3377564"/>
            <a:ext cx="1459468" cy="16740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1066800" y="60960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743200" y="228600"/>
            <a:ext cx="3794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Wrightstone ~ </a:t>
            </a:r>
            <a:r>
              <a:rPr lang="en-US" sz="2000" b="1" i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Arnold 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110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Scarlet Lady</cp:lastModifiedBy>
  <cp:revision>72</cp:revision>
  <dcterms:created xsi:type="dcterms:W3CDTF">2010-09-30T16:23:40Z</dcterms:created>
  <dcterms:modified xsi:type="dcterms:W3CDTF">2014-03-20T12:58:27Z</dcterms:modified>
</cp:coreProperties>
</file>