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7/21/2012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7/21/2012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7/21/2012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7/21/2012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7/21/2012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7/21/2012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7/21/2012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7/21/2012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7/21/2012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7/21/2012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7/21/2012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560D2-4477-480C-A23E-37B835B64FDE}" type="datetimeFigureOut">
              <a:rPr lang="en-US" smtClean="0"/>
              <a:pPr/>
              <a:t>7/21/2012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50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  <a:gs pos="100000">
              <a:schemeClr val="accent3">
                <a:lumMod val="5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05000" y="5791200"/>
            <a:ext cx="228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 flipH="1" flipV="1">
            <a:off x="-1143000" y="36576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5181600"/>
            <a:ext cx="15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1000" y="21336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4800" y="19050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Robert Graham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490981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Dorothy  Klinger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28800" y="42672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Edwin Klinger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05000" y="55626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Irene Wrightstone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2171700" y="44577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19400" y="38100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819400" y="510540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438400" y="3581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Charles  Klinger Jr.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19400" y="48768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Emma Kinter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rot="5400000" flipH="1" flipV="1">
            <a:off x="1257300" y="51435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3124200" y="3810000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810000" y="42672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Malinda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Daniels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429000" y="28956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Charles  Klinger Sr.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3810000" y="44958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810000" y="31242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81000" y="2133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1928 - 2004</a:t>
            </a:r>
            <a:endParaRPr lang="en-US" sz="1100" dirty="0"/>
          </a:p>
        </p:txBody>
      </p:sp>
      <p:sp>
        <p:nvSpPr>
          <p:cNvPr id="53" name="TextBox 52"/>
          <p:cNvSpPr txBox="1"/>
          <p:nvPr/>
        </p:nvSpPr>
        <p:spPr>
          <a:xfrm>
            <a:off x="609600" y="5181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1928 - 2001</a:t>
            </a:r>
            <a:endParaRPr lang="en-US" sz="1100" dirty="0"/>
          </a:p>
        </p:txBody>
      </p:sp>
      <p:sp>
        <p:nvSpPr>
          <p:cNvPr id="54" name="TextBox 53"/>
          <p:cNvSpPr txBox="1"/>
          <p:nvPr/>
        </p:nvSpPr>
        <p:spPr>
          <a:xfrm>
            <a:off x="2057400" y="5791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1905 - 1908</a:t>
            </a:r>
            <a:endParaRPr lang="en-US" sz="1100" dirty="0"/>
          </a:p>
        </p:txBody>
      </p:sp>
      <p:sp>
        <p:nvSpPr>
          <p:cNvPr id="57" name="TextBox 56"/>
          <p:cNvSpPr txBox="1"/>
          <p:nvPr/>
        </p:nvSpPr>
        <p:spPr>
          <a:xfrm>
            <a:off x="1905000" y="44958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1903 - 1985</a:t>
            </a:r>
            <a:endParaRPr lang="en-US" sz="1100" dirty="0"/>
          </a:p>
        </p:txBody>
      </p:sp>
      <p:sp>
        <p:nvSpPr>
          <p:cNvPr id="58" name="TextBox 57"/>
          <p:cNvSpPr txBox="1"/>
          <p:nvPr/>
        </p:nvSpPr>
        <p:spPr>
          <a:xfrm>
            <a:off x="2819400" y="38100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1874 - 1927</a:t>
            </a:r>
            <a:endParaRPr lang="en-US" sz="1100" dirty="0"/>
          </a:p>
        </p:txBody>
      </p:sp>
      <p:sp>
        <p:nvSpPr>
          <p:cNvPr id="59" name="TextBox 58"/>
          <p:cNvSpPr txBox="1"/>
          <p:nvPr/>
        </p:nvSpPr>
        <p:spPr>
          <a:xfrm>
            <a:off x="3810000" y="3124200"/>
            <a:ext cx="1219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1853 – </a:t>
            </a:r>
            <a:r>
              <a:rPr lang="en-US" sz="1100" dirty="0" smtClean="0"/>
              <a:t>1916</a:t>
            </a:r>
            <a:endParaRPr lang="en-US" sz="1100" dirty="0"/>
          </a:p>
        </p:txBody>
      </p:sp>
      <p:sp>
        <p:nvSpPr>
          <p:cNvPr id="60" name="TextBox 59"/>
          <p:cNvSpPr txBox="1"/>
          <p:nvPr/>
        </p:nvSpPr>
        <p:spPr>
          <a:xfrm>
            <a:off x="2819400" y="5105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1873 - 1971</a:t>
            </a:r>
            <a:endParaRPr lang="en-US" sz="1100" dirty="0"/>
          </a:p>
        </p:txBody>
      </p:sp>
      <p:sp>
        <p:nvSpPr>
          <p:cNvPr id="61" name="TextBox 60"/>
          <p:cNvSpPr txBox="1"/>
          <p:nvPr/>
        </p:nvSpPr>
        <p:spPr>
          <a:xfrm>
            <a:off x="4953000" y="38100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1815 - 1891</a:t>
            </a:r>
            <a:endParaRPr lang="en-US" sz="1100" dirty="0"/>
          </a:p>
        </p:txBody>
      </p:sp>
      <p:cxnSp>
        <p:nvCxnSpPr>
          <p:cNvPr id="42" name="Curved Connector 41"/>
          <p:cNvCxnSpPr/>
          <p:nvPr/>
        </p:nvCxnSpPr>
        <p:spPr>
          <a:xfrm rot="5400000">
            <a:off x="762000" y="4419600"/>
            <a:ext cx="457200" cy="30480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57200" y="3962400"/>
            <a:ext cx="1269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My Mother</a:t>
            </a:r>
            <a:endParaRPr lang="en-US" b="1" i="1" dirty="0">
              <a:solidFill>
                <a:srgbClr val="FF0000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rot="5400000" flipH="1" flipV="1">
            <a:off x="4114800" y="3124200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800600" y="243840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800600" y="38100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800600" y="22098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John Klinger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810000" y="44958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1853 – </a:t>
            </a:r>
            <a:r>
              <a:rPr lang="en-US" sz="1100" dirty="0" smtClean="0"/>
              <a:t>1941</a:t>
            </a:r>
            <a:endParaRPr lang="en-US" sz="1100" dirty="0"/>
          </a:p>
        </p:txBody>
      </p:sp>
      <p:sp>
        <p:nvSpPr>
          <p:cNvPr id="70" name="TextBox 69"/>
          <p:cNvSpPr txBox="1"/>
          <p:nvPr/>
        </p:nvSpPr>
        <p:spPr>
          <a:xfrm>
            <a:off x="4800600" y="24384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1811 –  1872</a:t>
            </a:r>
            <a:endParaRPr lang="en-US" sz="1100" dirty="0"/>
          </a:p>
        </p:txBody>
      </p:sp>
      <p:sp>
        <p:nvSpPr>
          <p:cNvPr id="71" name="TextBox 70"/>
          <p:cNvSpPr txBox="1"/>
          <p:nvPr/>
        </p:nvSpPr>
        <p:spPr>
          <a:xfrm>
            <a:off x="4724400" y="35814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Susanna  Romberger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705600" y="10668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1773 - 1858</a:t>
            </a:r>
            <a:endParaRPr lang="en-US" sz="1100" dirty="0"/>
          </a:p>
        </p:txBody>
      </p:sp>
      <p:cxnSp>
        <p:nvCxnSpPr>
          <p:cNvPr id="73" name="Straight Connector 72"/>
          <p:cNvCxnSpPr/>
          <p:nvPr/>
        </p:nvCxnSpPr>
        <p:spPr>
          <a:xfrm rot="5400000" flipH="1" flipV="1">
            <a:off x="5029200" y="2438400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715000" y="17526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715000" y="31242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715000" y="14478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Philip Klinger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715000" y="17526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1792 - 1857</a:t>
            </a:r>
            <a:endParaRPr lang="en-US" sz="1100" dirty="0"/>
          </a:p>
        </p:txBody>
      </p:sp>
      <p:sp>
        <p:nvSpPr>
          <p:cNvPr id="78" name="TextBox 77"/>
          <p:cNvSpPr txBox="1"/>
          <p:nvPr/>
        </p:nvSpPr>
        <p:spPr>
          <a:xfrm>
            <a:off x="5715000" y="28956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Catharina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772400" y="17526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1730 - 1815</a:t>
            </a:r>
            <a:endParaRPr lang="en-US" sz="1100" dirty="0"/>
          </a:p>
        </p:txBody>
      </p:sp>
      <p:cxnSp>
        <p:nvCxnSpPr>
          <p:cNvPr id="80" name="Straight Connector 79"/>
          <p:cNvCxnSpPr/>
          <p:nvPr/>
        </p:nvCxnSpPr>
        <p:spPr>
          <a:xfrm rot="5400000" flipH="1" flipV="1">
            <a:off x="6019800" y="1752600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696200" y="3810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696200" y="17526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7696200" y="152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Philip Klinger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696200" y="3810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1723 – 1811</a:t>
            </a:r>
            <a:endParaRPr lang="en-US" sz="1100" dirty="0"/>
          </a:p>
        </p:txBody>
      </p:sp>
      <p:sp>
        <p:nvSpPr>
          <p:cNvPr id="85" name="TextBox 84"/>
          <p:cNvSpPr txBox="1"/>
          <p:nvPr/>
        </p:nvSpPr>
        <p:spPr>
          <a:xfrm>
            <a:off x="7772400" y="15240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Eva Beilstein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>
            <a:off x="1905000" y="449580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705600" y="10668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705600" y="24384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6705600" y="8382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Peter Klinger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705600" y="22098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Catharina Steinbruch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781800" y="24384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1771 - 1845</a:t>
            </a:r>
            <a:endParaRPr lang="en-US" sz="1100" dirty="0"/>
          </a:p>
        </p:txBody>
      </p:sp>
      <p:cxnSp>
        <p:nvCxnSpPr>
          <p:cNvPr id="112" name="Straight Connector 111"/>
          <p:cNvCxnSpPr/>
          <p:nvPr/>
        </p:nvCxnSpPr>
        <p:spPr>
          <a:xfrm rot="5400000" flipH="1" flipV="1">
            <a:off x="7010400" y="1066800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5400000" flipH="1" flipV="1">
            <a:off x="3543300" y="58293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4191000" y="51816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4191000" y="64770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4191000" y="62484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Hattie Arnold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267200" y="51816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1874 - 1957</a:t>
            </a:r>
            <a:endParaRPr lang="en-US" sz="1100" dirty="0"/>
          </a:p>
        </p:txBody>
      </p:sp>
      <p:sp>
        <p:nvSpPr>
          <p:cNvPr id="136" name="TextBox 135"/>
          <p:cNvSpPr txBox="1"/>
          <p:nvPr/>
        </p:nvSpPr>
        <p:spPr>
          <a:xfrm>
            <a:off x="4267200" y="6477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1883 - 1950</a:t>
            </a:r>
            <a:endParaRPr lang="en-US" sz="1100" dirty="0"/>
          </a:p>
        </p:txBody>
      </p:sp>
      <p:sp>
        <p:nvSpPr>
          <p:cNvPr id="137" name="TextBox 136"/>
          <p:cNvSpPr txBox="1"/>
          <p:nvPr/>
        </p:nvSpPr>
        <p:spPr>
          <a:xfrm>
            <a:off x="4114800" y="4953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Edwin  Wrightstone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553200" y="5105400"/>
            <a:ext cx="129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c. 1798 -  c.1846</a:t>
            </a:r>
            <a:endParaRPr lang="en-US" sz="1100" dirty="0"/>
          </a:p>
        </p:txBody>
      </p:sp>
      <p:sp>
        <p:nvSpPr>
          <p:cNvPr id="147" name="TextBox 146"/>
          <p:cNvSpPr txBox="1"/>
          <p:nvPr/>
        </p:nvSpPr>
        <p:spPr>
          <a:xfrm>
            <a:off x="6629400" y="3581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John Wrightstone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6629400" y="48768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Margaret Hart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9" name="Straight Connector 148"/>
          <p:cNvCxnSpPr/>
          <p:nvPr/>
        </p:nvCxnSpPr>
        <p:spPr>
          <a:xfrm rot="5400000" flipH="1" flipV="1">
            <a:off x="4838700" y="51435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5562600" y="55626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Eliza Jane Kline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5334000" y="42672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Michael Wrightstone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>
            <a:off x="5486400" y="5791200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5486400" y="4495800"/>
            <a:ext cx="121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5562600" y="4495800"/>
            <a:ext cx="1219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1825 – 1903</a:t>
            </a:r>
            <a:endParaRPr lang="en-US" sz="1100" dirty="0"/>
          </a:p>
        </p:txBody>
      </p:sp>
      <p:cxnSp>
        <p:nvCxnSpPr>
          <p:cNvPr id="155" name="Straight Connector 154"/>
          <p:cNvCxnSpPr/>
          <p:nvPr/>
        </p:nvCxnSpPr>
        <p:spPr>
          <a:xfrm>
            <a:off x="6705600" y="3810000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6705600" y="51054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5562600" y="57912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1839 – 1908</a:t>
            </a:r>
            <a:endParaRPr lang="en-US" sz="1100" dirty="0"/>
          </a:p>
        </p:txBody>
      </p:sp>
      <p:sp>
        <p:nvSpPr>
          <p:cNvPr id="158" name="TextBox 157"/>
          <p:cNvSpPr txBox="1"/>
          <p:nvPr/>
        </p:nvSpPr>
        <p:spPr>
          <a:xfrm>
            <a:off x="6781800" y="38100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1791 –  1856</a:t>
            </a:r>
            <a:endParaRPr lang="en-US" sz="1100" dirty="0"/>
          </a:p>
        </p:txBody>
      </p:sp>
      <p:cxnSp>
        <p:nvCxnSpPr>
          <p:cNvPr id="160" name="Straight Connector 159"/>
          <p:cNvCxnSpPr/>
          <p:nvPr/>
        </p:nvCxnSpPr>
        <p:spPr>
          <a:xfrm rot="5400000" flipH="1" flipV="1">
            <a:off x="6057900" y="44577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7772400" y="28956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Jacob </a:t>
            </a:r>
            <a:r>
              <a:rPr lang="en-US" sz="1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Richtstine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7848600" y="41910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Unknown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3" name="Straight Connector 162"/>
          <p:cNvCxnSpPr/>
          <p:nvPr/>
        </p:nvCxnSpPr>
        <p:spPr>
          <a:xfrm>
            <a:off x="7848600" y="31242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7848600" y="44196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7848600" y="31242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? –  c. 1825</a:t>
            </a:r>
            <a:endParaRPr lang="en-US" sz="1100" dirty="0"/>
          </a:p>
        </p:txBody>
      </p:sp>
      <p:cxnSp>
        <p:nvCxnSpPr>
          <p:cNvPr id="181" name="Straight Connector 180"/>
          <p:cNvCxnSpPr/>
          <p:nvPr/>
        </p:nvCxnSpPr>
        <p:spPr>
          <a:xfrm rot="5400000" flipH="1" flipV="1">
            <a:off x="7200900" y="37719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123</Words>
  <Application>Microsoft Office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Boog</dc:creator>
  <cp:lastModifiedBy>Boog</cp:lastModifiedBy>
  <cp:revision>51</cp:revision>
  <dcterms:created xsi:type="dcterms:W3CDTF">2010-09-30T16:23:40Z</dcterms:created>
  <dcterms:modified xsi:type="dcterms:W3CDTF">2012-07-21T13:54:56Z</dcterms:modified>
</cp:coreProperties>
</file>