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42" y="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05000" y="60960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-1219200" y="36576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52578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20574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278639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141479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1219200" y="210059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1828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498601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Dorothy 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2514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Ruth Etta Barr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1219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Calvin Stoey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4495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Edwin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1200" y="5867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Irene Wrightstone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019300" y="46863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38862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19400" y="54864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3657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Charles  Klinger Jr.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9400" y="5257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Emma Kinter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1219200" y="5410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124200" y="3886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810000" y="4343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Melinda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Daniels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2971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Charles  Klinger Sr.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810000" y="45720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32004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85800" y="2057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609600" y="5257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2133600" y="60960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1905 - 1908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2057400" y="1447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1905 - 1983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19812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1909 - 1994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1905000" y="4724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1903 - 1985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2819400" y="3886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1874 - 1927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810000" y="32004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– 1906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819400" y="548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1873 - 1971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4953000" y="38862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1815 - 1891</a:t>
            </a:r>
            <a:endParaRPr lang="en-US" sz="1100" dirty="0"/>
          </a:p>
        </p:txBody>
      </p:sp>
      <p:cxnSp>
        <p:nvCxnSpPr>
          <p:cNvPr id="42" name="Curved Connector 41"/>
          <p:cNvCxnSpPr/>
          <p:nvPr/>
        </p:nvCxnSpPr>
        <p:spPr>
          <a:xfrm rot="5400000">
            <a:off x="762000" y="4528810"/>
            <a:ext cx="457200" cy="3048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7200" y="4071610"/>
            <a:ext cx="159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>
                <a:solidFill>
                  <a:srgbClr val="FF0000"/>
                </a:solidFill>
              </a:rPr>
              <a:t>Boog’s </a:t>
            </a:r>
            <a:r>
              <a:rPr lang="en-US" b="1" i="1" dirty="0" smtClean="0">
                <a:solidFill>
                  <a:srgbClr val="FF0000"/>
                </a:solidFill>
              </a:rPr>
              <a:t>Mother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4114800" y="32004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00600" y="25146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800600" y="3886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00600" y="2286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0" y="4572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– 1956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4800600" y="2514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1811 –  1872</a:t>
            </a:r>
            <a:endParaRPr lang="en-US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4724400" y="3657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Susanna  Romberger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05600" y="1143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1773 - 1858</a:t>
            </a:r>
            <a:endParaRPr lang="en-US" sz="1100" dirty="0"/>
          </a:p>
        </p:txBody>
      </p:sp>
      <p:cxnSp>
        <p:nvCxnSpPr>
          <p:cNvPr id="73" name="Straight Connector 72"/>
          <p:cNvCxnSpPr/>
          <p:nvPr/>
        </p:nvCxnSpPr>
        <p:spPr>
          <a:xfrm rot="5400000" flipH="1" flipV="1">
            <a:off x="5029200" y="25146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15000" y="1828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715000" y="32004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715000" y="1524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Philip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15000" y="1828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1792 - 1857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5715000" y="2971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Catharina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772400" y="1828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1730 - 1815</a:t>
            </a:r>
            <a:endParaRPr lang="en-US" sz="1100" dirty="0"/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6019800" y="18288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696200" y="457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96200" y="1828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696200" y="228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Philip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96200" y="4572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1723 – 1811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7772400" y="1600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Eva Beilstein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1905000" y="47244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05600" y="11430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705600" y="2514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705600" y="914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Peter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705600" y="2286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Catharina Steinbruch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781800" y="2514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1771 - 1845</a:t>
            </a:r>
            <a:endParaRPr lang="en-US" sz="1100" dirty="0"/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7010400" y="11430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105400" y="4876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029200" y="4648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Andrew Kinter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05400" y="4876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1840 - 1915</a:t>
            </a:r>
            <a:endParaRPr lang="en-US" sz="11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6096000" y="42672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096000" y="4038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David Kinter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960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1811 - 1884</a:t>
            </a:r>
            <a:endParaRPr lang="en-US" sz="1100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6096000" y="5486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096000" y="5257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 Kinter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172200" y="548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1820 - 1905</a:t>
            </a:r>
            <a:endParaRPr lang="en-US" sz="1100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5105400" y="60960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105400" y="5867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 Huss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05400" y="609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1846 - 1881</a:t>
            </a:r>
            <a:endParaRPr lang="en-US" sz="1100" dirty="0"/>
          </a:p>
        </p:txBody>
      </p:sp>
      <p:cxnSp>
        <p:nvCxnSpPr>
          <p:cNvPr id="99" name="Straight Connector 98"/>
          <p:cNvCxnSpPr/>
          <p:nvPr/>
        </p:nvCxnSpPr>
        <p:spPr>
          <a:xfrm rot="5400000" flipH="1" flipV="1">
            <a:off x="4495800" y="54864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5486400" y="48768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77"/>
          <p:cNvSpPr txBox="1"/>
          <p:nvPr/>
        </p:nvSpPr>
        <p:spPr>
          <a:xfrm>
            <a:off x="2971800" y="381000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 Klinger ~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Kinter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120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G-Way</cp:lastModifiedBy>
  <cp:revision>56</cp:revision>
  <dcterms:created xsi:type="dcterms:W3CDTF">2010-09-30T16:23:40Z</dcterms:created>
  <dcterms:modified xsi:type="dcterms:W3CDTF">2013-11-10T13:51:22Z</dcterms:modified>
</cp:coreProperties>
</file>