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BF00-6B6A-492F-8B2B-AF38798B0751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C14E-88F5-483B-91D6-9D0224B2B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C14E-88F5-483B-91D6-9D0224B2B2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C14E-88F5-483B-91D6-9D0224B2B2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DE9A-7299-4F02-A8D8-AD1C3446526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676001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Boog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1856601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Calvin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5133201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Ruth Barr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048000" y="2085201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685800"/>
            <a:ext cx="2744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Paternal Generations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8800" y="3533001"/>
            <a:ext cx="1177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191000" y="12470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09800" y="3124200"/>
            <a:ext cx="373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2800" y="1524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191000" y="2923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95800" y="685800"/>
            <a:ext cx="394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3rd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14800" y="1018401"/>
            <a:ext cx="1222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William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14800" y="2694801"/>
            <a:ext cx="1292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Greenawalt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14800" y="4295001"/>
            <a:ext cx="950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Harvey Barr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14800" y="5971401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Ellis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477000" y="3914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14400" y="437120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(Me)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477000" y="637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257800" y="637401"/>
            <a:ext cx="1222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William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1399401"/>
            <a:ext cx="950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Oliver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10200" y="2133600"/>
            <a:ext cx="8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Henry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Greenawalt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10200" y="2895600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Jeannetta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Brinkley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800" y="408801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00800" y="866001"/>
            <a:ext cx="960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Lydia Devor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5334000" y="866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77000" y="637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477000" y="109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86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477000" y="1399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400800" y="1170801"/>
            <a:ext cx="1119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William Oliver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81800" y="1628001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6477000" y="1399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77000" y="1856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334000" y="1628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715000" y="30480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781800" y="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4191000" y="1247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77000" y="277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477000" y="2313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477000" y="2313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400800" y="2542401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Coover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00800" y="2085201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Peter Greenawalt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5334000" y="3304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334000" y="254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334000" y="25424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477000" y="3533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477000" y="3075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477000" y="3075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400800" y="2847201"/>
            <a:ext cx="1140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David Brinkley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3048000" y="2085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191000" y="4523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334000" y="4142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477000" y="3914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257800" y="391400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Joseph Barr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400800" y="3685401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Manassas Barr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5334000" y="41426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477000" y="4371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334000" y="490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477000" y="467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6477000" y="5133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477000" y="4676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400800" y="4142601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Maria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Niederauer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57800" y="4676001"/>
            <a:ext cx="1081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Weasner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0800" y="4447401"/>
            <a:ext cx="1124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Weasner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400800" y="490460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Ann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4191000" y="45236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191000" y="6200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477000" y="5590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334000" y="5819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6477000" y="5590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5257800" y="5590401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James L. Ellis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00800" y="5361801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James Ellis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5334000" y="5819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477000" y="6047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334000" y="658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477000" y="635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477000" y="6809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477000" y="6352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6400800" y="5819001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Luxeon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257800" y="6352401"/>
            <a:ext cx="950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Boyer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400800" y="6123801"/>
            <a:ext cx="1101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William Boyer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400800" y="6581001"/>
            <a:ext cx="1156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Henrietta Ritter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762000" y="490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048000" y="5361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905000" y="3761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1905000" y="3761601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371600" y="5971401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Dorothy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1905000" y="6248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400800" y="3276600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Elizabeth Speck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514600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Boog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1219200"/>
            <a:ext cx="1140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Robert Graham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048000" y="2085201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457200"/>
            <a:ext cx="282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Maternal Generations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191000" y="12470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09800" y="3124200"/>
            <a:ext cx="373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2800" y="1524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191000" y="2923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95800" y="685800"/>
            <a:ext cx="394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3rd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477000" y="3914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14400" y="22098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(Me)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477000" y="637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257800" y="1399401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Melinda Daniels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2313801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Andrew Kinter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3075801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Matilda Huss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800" y="408801"/>
            <a:ext cx="1202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 A.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00800" y="8660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Susannah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Romberger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5334000" y="866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77000" y="637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477000" y="109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86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477000" y="1399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400800" y="1170801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Bennevell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Daniels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6477000" y="1399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77000" y="1856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334000" y="1628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715000" y="30480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781800" y="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4191000" y="1247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77000" y="277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477000" y="2313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477000" y="2313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400800" y="2542401"/>
            <a:ext cx="1305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Elizabeth Harman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00800" y="2085201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David Kinter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5334000" y="3304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334000" y="254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334000" y="25424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477000" y="3533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477000" y="3075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477000" y="3075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781800" y="3304401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3048000" y="2085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191000" y="4523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334000" y="4142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477000" y="3914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34000" y="3733800"/>
            <a:ext cx="94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Michael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400800" y="3685401"/>
            <a:ext cx="1267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5334000" y="41426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477000" y="4371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334000" y="490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477000" y="467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6477000" y="5133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477000" y="4676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400800" y="4142601"/>
            <a:ext cx="1060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Margaret Hart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57800" y="4676001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 Kline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0800" y="4447401"/>
            <a:ext cx="1068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William Kline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400800" y="490460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4191000" y="45236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191000" y="6200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477000" y="5590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334000" y="5819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6477000" y="5590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5257800" y="5590401"/>
            <a:ext cx="1288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Luther  H. Arnold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00800" y="5361801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Arnold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5334000" y="5819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477000" y="6047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334000" y="658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477000" y="635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477000" y="6809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477000" y="6352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6400800" y="5819001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Harriett Kinter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334000" y="6096000"/>
            <a:ext cx="970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Anna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Sollenberger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400800" y="6123801"/>
            <a:ext cx="1411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Jacob Sollenberger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400800" y="6581001"/>
            <a:ext cx="91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Diller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762000" y="2743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048000" y="5361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905000" y="3733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1905000" y="15240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828800" y="3505200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Dorothy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971800" y="1828800"/>
            <a:ext cx="1463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Edwin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124200" y="4953000"/>
            <a:ext cx="94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Irene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114800" y="990600"/>
            <a:ext cx="1344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Charles Klinger Jr.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191000" y="2667000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Emma Kinter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191000" y="4114800"/>
            <a:ext cx="977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Edwin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Wrightstone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191000" y="5943600"/>
            <a:ext cx="1021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Hattie Arnold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609600"/>
            <a:ext cx="1165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Charles Klinger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781800" y="28194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477000" y="1600200"/>
            <a:ext cx="984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Adams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6" name="Straight Arrow Connector 175"/>
          <p:cNvCxnSpPr/>
          <p:nvPr/>
        </p:nvCxnSpPr>
        <p:spPr>
          <a:xfrm flipV="1">
            <a:off x="1905000" y="228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165</Words>
  <Application>Microsoft Office PowerPoint</Application>
  <PresentationFormat>On-screen Show (4:3)</PresentationFormat>
  <Paragraphs>88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Scarlet Lady</dc:creator>
  <cp:lastModifiedBy>Scarlet Lady</cp:lastModifiedBy>
  <cp:revision>21</cp:revision>
  <dcterms:created xsi:type="dcterms:W3CDTF">2014-10-23T12:03:54Z</dcterms:created>
  <dcterms:modified xsi:type="dcterms:W3CDTF">2014-12-17T13:52:38Z</dcterms:modified>
</cp:coreProperties>
</file>