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51"/>
          <p:cNvSpPr txBox="1">
            <a:spLocks noChangeArrowheads="1"/>
          </p:cNvSpPr>
          <p:nvPr/>
        </p:nvSpPr>
        <p:spPr bwMode="auto">
          <a:xfrm>
            <a:off x="3962400" y="35814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Sarah Ellis</a:t>
            </a:r>
          </a:p>
        </p:txBody>
      </p:sp>
      <p:sp>
        <p:nvSpPr>
          <p:cNvPr id="2065" name="Line 126"/>
          <p:cNvSpPr>
            <a:spLocks noChangeShapeType="1"/>
          </p:cNvSpPr>
          <p:nvPr/>
        </p:nvSpPr>
        <p:spPr bwMode="auto">
          <a:xfrm>
            <a:off x="3962400" y="2819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Text Box 138"/>
          <p:cNvSpPr txBox="1">
            <a:spLocks noChangeArrowheads="1"/>
          </p:cNvSpPr>
          <p:nvPr/>
        </p:nvSpPr>
        <p:spPr bwMode="auto">
          <a:xfrm>
            <a:off x="3962400" y="2590800"/>
            <a:ext cx="976313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Harvey Barr</a:t>
            </a:r>
          </a:p>
        </p:txBody>
      </p:sp>
      <p:sp>
        <p:nvSpPr>
          <p:cNvPr id="2082" name="Line 253"/>
          <p:cNvSpPr>
            <a:spLocks noChangeShapeType="1"/>
          </p:cNvSpPr>
          <p:nvPr/>
        </p:nvSpPr>
        <p:spPr bwMode="auto">
          <a:xfrm>
            <a:off x="4876800" y="3352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255"/>
          <p:cNvSpPr>
            <a:spLocks noChangeShapeType="1"/>
          </p:cNvSpPr>
          <p:nvPr/>
        </p:nvSpPr>
        <p:spPr bwMode="auto">
          <a:xfrm>
            <a:off x="48768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266"/>
          <p:cNvSpPr>
            <a:spLocks noChangeShapeType="1"/>
          </p:cNvSpPr>
          <p:nvPr/>
        </p:nvSpPr>
        <p:spPr bwMode="auto">
          <a:xfrm>
            <a:off x="48768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267"/>
          <p:cNvSpPr>
            <a:spLocks noChangeShapeType="1"/>
          </p:cNvSpPr>
          <p:nvPr/>
        </p:nvSpPr>
        <p:spPr bwMode="auto">
          <a:xfrm>
            <a:off x="5791200" y="3810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Text Box 279"/>
          <p:cNvSpPr txBox="1">
            <a:spLocks noChangeArrowheads="1"/>
          </p:cNvSpPr>
          <p:nvPr/>
        </p:nvSpPr>
        <p:spPr bwMode="auto">
          <a:xfrm>
            <a:off x="4876800" y="31242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James Ellis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99" name="Text Box 280"/>
          <p:cNvSpPr txBox="1">
            <a:spLocks noChangeArrowheads="1"/>
          </p:cNvSpPr>
          <p:nvPr/>
        </p:nvSpPr>
        <p:spPr bwMode="auto">
          <a:xfrm>
            <a:off x="4876800" y="41148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Sarah V. Boyer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1" name="Line 282"/>
          <p:cNvSpPr>
            <a:spLocks noChangeShapeType="1"/>
          </p:cNvSpPr>
          <p:nvPr/>
        </p:nvSpPr>
        <p:spPr bwMode="auto">
          <a:xfrm>
            <a:off x="5791200" y="2819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283"/>
          <p:cNvSpPr>
            <a:spLocks noChangeShapeType="1"/>
          </p:cNvSpPr>
          <p:nvPr/>
        </p:nvSpPr>
        <p:spPr bwMode="auto">
          <a:xfrm>
            <a:off x="5791200" y="2819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Text Box 285"/>
          <p:cNvSpPr txBox="1">
            <a:spLocks noChangeArrowheads="1"/>
          </p:cNvSpPr>
          <p:nvPr/>
        </p:nvSpPr>
        <p:spPr bwMode="auto">
          <a:xfrm>
            <a:off x="5791200" y="3581400"/>
            <a:ext cx="1447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Ann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Luxeon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1066800" y="2895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2514600" y="3352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2514600" y="2362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838200" y="1752600"/>
            <a:ext cx="126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Boog’s Dad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59" name="Curved Connector 158"/>
          <p:cNvCxnSpPr/>
          <p:nvPr/>
        </p:nvCxnSpPr>
        <p:spPr>
          <a:xfrm rot="16200000" flipH="1">
            <a:off x="1371600" y="2133600"/>
            <a:ext cx="533400" cy="5334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2514600" y="21336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Calvin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Stoey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743200" y="2362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1905 - 1983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2667000" y="3124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Ruth Etta  Barr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743200" y="3352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1909 - 1994</a:t>
            </a:r>
            <a:endParaRPr lang="en-US" sz="1100" dirty="0"/>
          </a:p>
        </p:txBody>
      </p:sp>
      <p:sp>
        <p:nvSpPr>
          <p:cNvPr id="164" name="TextBox 163"/>
          <p:cNvSpPr txBox="1"/>
          <p:nvPr/>
        </p:nvSpPr>
        <p:spPr>
          <a:xfrm>
            <a:off x="990600" y="26670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Robert Harvey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1295400" y="4800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066800" y="45720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Dorothy Irene Klinger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295400" y="2895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1066800" y="4800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1066800" y="2895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0" name="Straight Connector 169"/>
          <p:cNvCxnSpPr>
            <a:stCxn id="156" idx="0"/>
          </p:cNvCxnSpPr>
          <p:nvPr/>
        </p:nvCxnSpPr>
        <p:spPr>
          <a:xfrm rot="5400000" flipH="1">
            <a:off x="2019300" y="28575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 flipH="1">
            <a:off x="3467100" y="33147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Line 267"/>
          <p:cNvSpPr>
            <a:spLocks noChangeShapeType="1"/>
          </p:cNvSpPr>
          <p:nvPr/>
        </p:nvSpPr>
        <p:spPr bwMode="auto">
          <a:xfrm>
            <a:off x="3962400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3962400" y="2819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1870 </a:t>
            </a:r>
            <a:r>
              <a:rPr lang="en-US" sz="1100" dirty="0" smtClean="0"/>
              <a:t>- 1950</a:t>
            </a:r>
            <a:endParaRPr lang="en-US" sz="1100" dirty="0"/>
          </a:p>
        </p:txBody>
      </p:sp>
      <p:sp>
        <p:nvSpPr>
          <p:cNvPr id="182" name="TextBox 181"/>
          <p:cNvSpPr txBox="1"/>
          <p:nvPr/>
        </p:nvSpPr>
        <p:spPr>
          <a:xfrm>
            <a:off x="3962400" y="3810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1873 </a:t>
            </a:r>
            <a:r>
              <a:rPr lang="en-US" sz="1100" dirty="0" smtClean="0"/>
              <a:t>- 1954</a:t>
            </a:r>
            <a:endParaRPr lang="en-US" sz="1100" dirty="0"/>
          </a:p>
        </p:txBody>
      </p:sp>
      <p:sp>
        <p:nvSpPr>
          <p:cNvPr id="184" name="TextBox 183"/>
          <p:cNvSpPr txBox="1"/>
          <p:nvPr/>
        </p:nvSpPr>
        <p:spPr>
          <a:xfrm>
            <a:off x="4876800" y="3352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1843 - 1899 </a:t>
            </a:r>
            <a:endParaRPr lang="en-US" sz="1100" dirty="0"/>
          </a:p>
        </p:txBody>
      </p:sp>
      <p:sp>
        <p:nvSpPr>
          <p:cNvPr id="185" name="TextBox 184"/>
          <p:cNvSpPr txBox="1"/>
          <p:nvPr/>
        </p:nvSpPr>
        <p:spPr>
          <a:xfrm>
            <a:off x="4953000" y="4343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1846 </a:t>
            </a:r>
            <a:r>
              <a:rPr lang="en-US" sz="1100" dirty="0" smtClean="0"/>
              <a:t>- </a:t>
            </a:r>
            <a:r>
              <a:rPr lang="en-US" sz="1100" dirty="0" smtClean="0"/>
              <a:t>1877</a:t>
            </a:r>
            <a:endParaRPr lang="en-US" sz="1100" dirty="0"/>
          </a:p>
        </p:txBody>
      </p:sp>
      <p:sp>
        <p:nvSpPr>
          <p:cNvPr id="186" name="TextBox 185"/>
          <p:cNvSpPr txBox="1"/>
          <p:nvPr/>
        </p:nvSpPr>
        <p:spPr>
          <a:xfrm>
            <a:off x="5943600" y="3810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1816- 1881</a:t>
            </a:r>
            <a:endParaRPr lang="en-US" sz="1100" dirty="0"/>
          </a:p>
        </p:txBody>
      </p:sp>
      <p:sp>
        <p:nvSpPr>
          <p:cNvPr id="187" name="TextBox 186"/>
          <p:cNvSpPr txBox="1"/>
          <p:nvPr/>
        </p:nvSpPr>
        <p:spPr>
          <a:xfrm>
            <a:off x="5867400" y="2819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1814 </a:t>
            </a:r>
            <a:r>
              <a:rPr lang="en-US" sz="1100" dirty="0" smtClean="0"/>
              <a:t>- </a:t>
            </a:r>
            <a:r>
              <a:rPr lang="en-US" sz="1100" dirty="0" smtClean="0"/>
              <a:t>1865</a:t>
            </a:r>
            <a:endParaRPr lang="en-US" sz="1100" dirty="0"/>
          </a:p>
        </p:txBody>
      </p:sp>
      <p:sp>
        <p:nvSpPr>
          <p:cNvPr id="57" name="Text Box 279"/>
          <p:cNvSpPr txBox="1">
            <a:spLocks noChangeArrowheads="1"/>
          </p:cNvSpPr>
          <p:nvPr/>
        </p:nvSpPr>
        <p:spPr bwMode="auto">
          <a:xfrm>
            <a:off x="5791200" y="2590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James Ellis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Boog</cp:lastModifiedBy>
  <cp:revision>59</cp:revision>
  <dcterms:created xsi:type="dcterms:W3CDTF">2010-09-30T16:23:40Z</dcterms:created>
  <dcterms:modified xsi:type="dcterms:W3CDTF">2011-01-03T00:09:30Z</dcterms:modified>
</cp:coreProperties>
</file>