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50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  <a:gs pos="100000">
              <a:schemeClr val="accent3">
                <a:lumMod val="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560D2-4477-480C-A23E-37B835B64FDE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51"/>
          <p:cNvSpPr txBox="1">
            <a:spLocks noChangeArrowheads="1"/>
          </p:cNvSpPr>
          <p:nvPr/>
        </p:nvSpPr>
        <p:spPr bwMode="auto">
          <a:xfrm>
            <a:off x="3429000" y="45720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Sarah Ellis</a:t>
            </a:r>
          </a:p>
        </p:txBody>
      </p:sp>
      <p:sp>
        <p:nvSpPr>
          <p:cNvPr id="2065" name="Line 126"/>
          <p:cNvSpPr>
            <a:spLocks noChangeShapeType="1"/>
          </p:cNvSpPr>
          <p:nvPr/>
        </p:nvSpPr>
        <p:spPr bwMode="auto">
          <a:xfrm>
            <a:off x="3429000" y="3810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Text Box 138"/>
          <p:cNvSpPr txBox="1">
            <a:spLocks noChangeArrowheads="1"/>
          </p:cNvSpPr>
          <p:nvPr/>
        </p:nvSpPr>
        <p:spPr bwMode="auto">
          <a:xfrm>
            <a:off x="3429000" y="3581400"/>
            <a:ext cx="976313" cy="26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113" tIns="42056" rIns="84113" bIns="42056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Harvey Barr</a:t>
            </a:r>
          </a:p>
        </p:txBody>
      </p:sp>
      <p:sp>
        <p:nvSpPr>
          <p:cNvPr id="2082" name="Line 253"/>
          <p:cNvSpPr>
            <a:spLocks noChangeShapeType="1"/>
          </p:cNvSpPr>
          <p:nvPr/>
        </p:nvSpPr>
        <p:spPr bwMode="auto">
          <a:xfrm>
            <a:off x="4343400" y="3276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3" name="Line 255"/>
          <p:cNvSpPr>
            <a:spLocks noChangeShapeType="1"/>
          </p:cNvSpPr>
          <p:nvPr/>
        </p:nvSpPr>
        <p:spPr bwMode="auto">
          <a:xfrm>
            <a:off x="43434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Line 266"/>
          <p:cNvSpPr>
            <a:spLocks noChangeShapeType="1"/>
          </p:cNvSpPr>
          <p:nvPr/>
        </p:nvSpPr>
        <p:spPr bwMode="auto">
          <a:xfrm>
            <a:off x="4343400" y="3276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Line 267"/>
          <p:cNvSpPr>
            <a:spLocks noChangeShapeType="1"/>
          </p:cNvSpPr>
          <p:nvPr/>
        </p:nvSpPr>
        <p:spPr bwMode="auto">
          <a:xfrm>
            <a:off x="5257800" y="3733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Text Box 279"/>
          <p:cNvSpPr txBox="1">
            <a:spLocks noChangeArrowheads="1"/>
          </p:cNvSpPr>
          <p:nvPr/>
        </p:nvSpPr>
        <p:spPr bwMode="auto">
          <a:xfrm>
            <a:off x="4343400" y="30480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Joseph Barr</a:t>
            </a:r>
          </a:p>
        </p:txBody>
      </p:sp>
      <p:sp>
        <p:nvSpPr>
          <p:cNvPr id="2099" name="Text Box 280"/>
          <p:cNvSpPr txBox="1">
            <a:spLocks noChangeArrowheads="1"/>
          </p:cNvSpPr>
          <p:nvPr/>
        </p:nvSpPr>
        <p:spPr bwMode="auto">
          <a:xfrm>
            <a:off x="4343400" y="4038600"/>
            <a:ext cx="1219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Mary </a:t>
            </a:r>
            <a:r>
              <a:rPr lang="en-US" sz="1200" dirty="0" err="1">
                <a:latin typeface="Times New Roman" pitchFamily="18" charset="0"/>
              </a:rPr>
              <a:t>Weasner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2101" name="Line 282"/>
          <p:cNvSpPr>
            <a:spLocks noChangeShapeType="1"/>
          </p:cNvSpPr>
          <p:nvPr/>
        </p:nvSpPr>
        <p:spPr bwMode="auto">
          <a:xfrm>
            <a:off x="5257800" y="2743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2" name="Line 283"/>
          <p:cNvSpPr>
            <a:spLocks noChangeShapeType="1"/>
          </p:cNvSpPr>
          <p:nvPr/>
        </p:nvSpPr>
        <p:spPr bwMode="auto">
          <a:xfrm>
            <a:off x="5257800" y="2743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Text Box 285"/>
          <p:cNvSpPr txBox="1">
            <a:spLocks noChangeArrowheads="1"/>
          </p:cNvSpPr>
          <p:nvPr/>
        </p:nvSpPr>
        <p:spPr bwMode="auto">
          <a:xfrm>
            <a:off x="5257800" y="3505200"/>
            <a:ext cx="1447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err="1">
                <a:latin typeface="Times New Roman" pitchFamily="18" charset="0"/>
              </a:rPr>
              <a:t>Lucetta</a:t>
            </a:r>
            <a:r>
              <a:rPr lang="en-US" sz="1200" dirty="0">
                <a:latin typeface="Times New Roman" pitchFamily="18" charset="0"/>
              </a:rPr>
              <a:t> </a:t>
            </a:r>
            <a:r>
              <a:rPr lang="en-US" sz="1200" dirty="0" err="1">
                <a:latin typeface="Times New Roman" pitchFamily="18" charset="0"/>
              </a:rPr>
              <a:t>Niederauer</a:t>
            </a:r>
            <a:r>
              <a:rPr lang="en-US" sz="1200" dirty="0">
                <a:latin typeface="Times New Roman" pitchFamily="18" charset="0"/>
              </a:rPr>
              <a:t> </a:t>
            </a:r>
          </a:p>
        </p:txBody>
      </p:sp>
      <p:sp>
        <p:nvSpPr>
          <p:cNvPr id="2105" name="Text Box 286"/>
          <p:cNvSpPr txBox="1">
            <a:spLocks noChangeArrowheads="1"/>
          </p:cNvSpPr>
          <p:nvPr/>
        </p:nvSpPr>
        <p:spPr bwMode="auto">
          <a:xfrm>
            <a:off x="5257800" y="2514600"/>
            <a:ext cx="1219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Manassas Barr</a:t>
            </a:r>
          </a:p>
        </p:txBody>
      </p:sp>
      <p:sp>
        <p:nvSpPr>
          <p:cNvPr id="2108" name="Line 290"/>
          <p:cNvSpPr>
            <a:spLocks noChangeShapeType="1"/>
          </p:cNvSpPr>
          <p:nvPr/>
        </p:nvSpPr>
        <p:spPr bwMode="auto">
          <a:xfrm>
            <a:off x="6324600" y="2286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0" name="Line 292"/>
          <p:cNvSpPr>
            <a:spLocks noChangeShapeType="1"/>
          </p:cNvSpPr>
          <p:nvPr/>
        </p:nvSpPr>
        <p:spPr bwMode="auto">
          <a:xfrm>
            <a:off x="7239000" y="2667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2" name="Line 295"/>
          <p:cNvSpPr>
            <a:spLocks noChangeShapeType="1"/>
          </p:cNvSpPr>
          <p:nvPr/>
        </p:nvSpPr>
        <p:spPr bwMode="auto">
          <a:xfrm>
            <a:off x="7239000" y="1752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5" name="Text Box 299"/>
          <p:cNvSpPr txBox="1">
            <a:spLocks noChangeArrowheads="1"/>
          </p:cNvSpPr>
          <p:nvPr/>
        </p:nvSpPr>
        <p:spPr bwMode="auto">
          <a:xfrm>
            <a:off x="7162800" y="2438400"/>
            <a:ext cx="1524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Elizabeth </a:t>
            </a:r>
            <a:r>
              <a:rPr lang="en-US" sz="1200" dirty="0" err="1" smtClean="0">
                <a:latin typeface="Times New Roman" pitchFamily="18" charset="0"/>
              </a:rPr>
              <a:t>Christman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2149" name="Line 374"/>
          <p:cNvSpPr>
            <a:spLocks noChangeShapeType="1"/>
          </p:cNvSpPr>
          <p:nvPr/>
        </p:nvSpPr>
        <p:spPr bwMode="auto">
          <a:xfrm>
            <a:off x="6324600" y="2286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" name="Text Box 375"/>
          <p:cNvSpPr txBox="1">
            <a:spLocks noChangeArrowheads="1"/>
          </p:cNvSpPr>
          <p:nvPr/>
        </p:nvSpPr>
        <p:spPr bwMode="auto">
          <a:xfrm>
            <a:off x="6400800" y="20574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Jacob Barr</a:t>
            </a:r>
          </a:p>
        </p:txBody>
      </p:sp>
      <p:sp>
        <p:nvSpPr>
          <p:cNvPr id="2151" name="Text Box 376"/>
          <p:cNvSpPr txBox="1">
            <a:spLocks noChangeArrowheads="1"/>
          </p:cNvSpPr>
          <p:nvPr/>
        </p:nvSpPr>
        <p:spPr bwMode="auto">
          <a:xfrm>
            <a:off x="7162800" y="15240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Michael Barr</a:t>
            </a:r>
          </a:p>
        </p:txBody>
      </p:sp>
      <p:sp>
        <p:nvSpPr>
          <p:cNvPr id="2152" name="Line 378"/>
          <p:cNvSpPr>
            <a:spLocks noChangeShapeType="1"/>
          </p:cNvSpPr>
          <p:nvPr/>
        </p:nvSpPr>
        <p:spPr bwMode="auto">
          <a:xfrm>
            <a:off x="7239000" y="1752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" name="Line 383"/>
          <p:cNvSpPr>
            <a:spLocks noChangeShapeType="1"/>
          </p:cNvSpPr>
          <p:nvPr/>
        </p:nvSpPr>
        <p:spPr bwMode="auto">
          <a:xfrm>
            <a:off x="8153400" y="1295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" name="Line 384"/>
          <p:cNvSpPr>
            <a:spLocks noChangeShapeType="1"/>
          </p:cNvSpPr>
          <p:nvPr/>
        </p:nvSpPr>
        <p:spPr bwMode="auto">
          <a:xfrm>
            <a:off x="8153400" y="2209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9" name="Text Box 385"/>
          <p:cNvSpPr txBox="1">
            <a:spLocks noChangeArrowheads="1"/>
          </p:cNvSpPr>
          <p:nvPr/>
        </p:nvSpPr>
        <p:spPr bwMode="auto">
          <a:xfrm>
            <a:off x="8077200" y="19812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Anna </a:t>
            </a:r>
            <a:r>
              <a:rPr lang="en-US" sz="1200" dirty="0" err="1">
                <a:latin typeface="Times New Roman" pitchFamily="18" charset="0"/>
              </a:rPr>
              <a:t>Abecky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2160" name="Text Box 386"/>
          <p:cNvSpPr txBox="1">
            <a:spLocks noChangeArrowheads="1"/>
          </p:cNvSpPr>
          <p:nvPr/>
        </p:nvSpPr>
        <p:spPr bwMode="auto">
          <a:xfrm>
            <a:off x="8153400" y="10668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Michael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Bahr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61" name="Line 387"/>
          <p:cNvSpPr>
            <a:spLocks noChangeShapeType="1"/>
          </p:cNvSpPr>
          <p:nvPr/>
        </p:nvSpPr>
        <p:spPr bwMode="auto">
          <a:xfrm>
            <a:off x="8153400" y="1295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" name="Line 83"/>
          <p:cNvSpPr>
            <a:spLocks noChangeShapeType="1"/>
          </p:cNvSpPr>
          <p:nvPr/>
        </p:nvSpPr>
        <p:spPr bwMode="auto">
          <a:xfrm>
            <a:off x="533400" y="3886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6" name="Line 174"/>
          <p:cNvSpPr>
            <a:spLocks noChangeShapeType="1"/>
          </p:cNvSpPr>
          <p:nvPr/>
        </p:nvSpPr>
        <p:spPr bwMode="auto">
          <a:xfrm>
            <a:off x="1981200" y="4343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" name="Line 175"/>
          <p:cNvSpPr>
            <a:spLocks noChangeShapeType="1"/>
          </p:cNvSpPr>
          <p:nvPr/>
        </p:nvSpPr>
        <p:spPr bwMode="auto">
          <a:xfrm>
            <a:off x="1981200" y="3352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" name="TextBox 157"/>
          <p:cNvSpPr txBox="1"/>
          <p:nvPr/>
        </p:nvSpPr>
        <p:spPr>
          <a:xfrm>
            <a:off x="304800" y="2743200"/>
            <a:ext cx="1262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Boog’s Dad</a:t>
            </a:r>
            <a:endParaRPr lang="en-US" b="1" i="1" dirty="0">
              <a:solidFill>
                <a:srgbClr val="FF0000"/>
              </a:solidFill>
            </a:endParaRPr>
          </a:p>
        </p:txBody>
      </p:sp>
      <p:cxnSp>
        <p:nvCxnSpPr>
          <p:cNvPr id="159" name="Curved Connector 158"/>
          <p:cNvCxnSpPr/>
          <p:nvPr/>
        </p:nvCxnSpPr>
        <p:spPr>
          <a:xfrm rot="16200000" flipH="1">
            <a:off x="838200" y="3124200"/>
            <a:ext cx="533400" cy="53340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1981200" y="31242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Calvin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Stoey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Graham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2209800" y="3352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1905 - 1983</a:t>
            </a:r>
            <a:endParaRPr lang="en-US" sz="1100" dirty="0"/>
          </a:p>
        </p:txBody>
      </p:sp>
      <p:sp>
        <p:nvSpPr>
          <p:cNvPr id="162" name="TextBox 161"/>
          <p:cNvSpPr txBox="1"/>
          <p:nvPr/>
        </p:nvSpPr>
        <p:spPr>
          <a:xfrm>
            <a:off x="2133600" y="41148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Ruth Etta  Barr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2209800" y="4343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1909 - 1994</a:t>
            </a:r>
            <a:endParaRPr lang="en-US" sz="1100" dirty="0"/>
          </a:p>
        </p:txBody>
      </p:sp>
      <p:sp>
        <p:nvSpPr>
          <p:cNvPr id="164" name="TextBox 163"/>
          <p:cNvSpPr txBox="1"/>
          <p:nvPr/>
        </p:nvSpPr>
        <p:spPr>
          <a:xfrm>
            <a:off x="457200" y="36576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Robert Harvey Graham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762000" y="5791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1928 - 2001</a:t>
            </a:r>
            <a:endParaRPr lang="en-US" sz="1100" dirty="0"/>
          </a:p>
        </p:txBody>
      </p:sp>
      <p:sp>
        <p:nvSpPr>
          <p:cNvPr id="166" name="TextBox 165"/>
          <p:cNvSpPr txBox="1"/>
          <p:nvPr/>
        </p:nvSpPr>
        <p:spPr>
          <a:xfrm>
            <a:off x="533400" y="55626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Dorothy Irene Klinger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762000" y="3886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1928 - 2004</a:t>
            </a:r>
            <a:endParaRPr lang="en-US" sz="1100" dirty="0"/>
          </a:p>
        </p:txBody>
      </p:sp>
      <p:sp>
        <p:nvSpPr>
          <p:cNvPr id="168" name="Line 174"/>
          <p:cNvSpPr>
            <a:spLocks noChangeShapeType="1"/>
          </p:cNvSpPr>
          <p:nvPr/>
        </p:nvSpPr>
        <p:spPr bwMode="auto">
          <a:xfrm>
            <a:off x="533400" y="5791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9" name="Line 174"/>
          <p:cNvSpPr>
            <a:spLocks noChangeShapeType="1"/>
          </p:cNvSpPr>
          <p:nvPr/>
        </p:nvSpPr>
        <p:spPr bwMode="auto">
          <a:xfrm>
            <a:off x="533400" y="3886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70" name="Straight Connector 169"/>
          <p:cNvCxnSpPr>
            <a:stCxn id="156" idx="0"/>
          </p:cNvCxnSpPr>
          <p:nvPr/>
        </p:nvCxnSpPr>
        <p:spPr>
          <a:xfrm rot="5400000" flipH="1">
            <a:off x="1485900" y="38481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rot="5400000" flipH="1">
            <a:off x="2933700" y="43053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Line 267"/>
          <p:cNvSpPr>
            <a:spLocks noChangeShapeType="1"/>
          </p:cNvSpPr>
          <p:nvPr/>
        </p:nvSpPr>
        <p:spPr bwMode="auto">
          <a:xfrm>
            <a:off x="3429000" y="4800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1" name="TextBox 180"/>
          <p:cNvSpPr txBox="1"/>
          <p:nvPr/>
        </p:nvSpPr>
        <p:spPr>
          <a:xfrm>
            <a:off x="3429000" y="3810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1870 -</a:t>
            </a:r>
            <a:endParaRPr lang="en-US" sz="1100" dirty="0"/>
          </a:p>
        </p:txBody>
      </p:sp>
      <p:sp>
        <p:nvSpPr>
          <p:cNvPr id="182" name="TextBox 181"/>
          <p:cNvSpPr txBox="1"/>
          <p:nvPr/>
        </p:nvSpPr>
        <p:spPr>
          <a:xfrm>
            <a:off x="3429000" y="4800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1873 -</a:t>
            </a:r>
            <a:endParaRPr lang="en-US" sz="1100" dirty="0"/>
          </a:p>
        </p:txBody>
      </p:sp>
      <p:sp>
        <p:nvSpPr>
          <p:cNvPr id="183" name="TextBox 182"/>
          <p:cNvSpPr txBox="1"/>
          <p:nvPr/>
        </p:nvSpPr>
        <p:spPr>
          <a:xfrm>
            <a:off x="8229600" y="1295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1686 - 1770</a:t>
            </a:r>
            <a:endParaRPr lang="en-US" sz="1100" dirty="0"/>
          </a:p>
        </p:txBody>
      </p:sp>
      <p:sp>
        <p:nvSpPr>
          <p:cNvPr id="184" name="TextBox 183"/>
          <p:cNvSpPr txBox="1"/>
          <p:nvPr/>
        </p:nvSpPr>
        <p:spPr>
          <a:xfrm>
            <a:off x="4343400" y="3276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1852 - </a:t>
            </a:r>
            <a:endParaRPr lang="en-US" sz="1100" dirty="0"/>
          </a:p>
        </p:txBody>
      </p:sp>
      <p:sp>
        <p:nvSpPr>
          <p:cNvPr id="185" name="TextBox 184"/>
          <p:cNvSpPr txBox="1"/>
          <p:nvPr/>
        </p:nvSpPr>
        <p:spPr>
          <a:xfrm>
            <a:off x="4419600" y="4267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     - 1900</a:t>
            </a:r>
            <a:endParaRPr lang="en-US" sz="1100" dirty="0"/>
          </a:p>
        </p:txBody>
      </p:sp>
      <p:sp>
        <p:nvSpPr>
          <p:cNvPr id="186" name="TextBox 185"/>
          <p:cNvSpPr txBox="1"/>
          <p:nvPr/>
        </p:nvSpPr>
        <p:spPr>
          <a:xfrm>
            <a:off x="5410200" y="3733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1840 - 1900</a:t>
            </a:r>
            <a:endParaRPr lang="en-US" sz="1100" dirty="0"/>
          </a:p>
        </p:txBody>
      </p:sp>
      <p:sp>
        <p:nvSpPr>
          <p:cNvPr id="187" name="TextBox 186"/>
          <p:cNvSpPr txBox="1"/>
          <p:nvPr/>
        </p:nvSpPr>
        <p:spPr>
          <a:xfrm>
            <a:off x="5334000" y="2743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1826 - 1903</a:t>
            </a:r>
            <a:endParaRPr lang="en-US" sz="1100" dirty="0"/>
          </a:p>
        </p:txBody>
      </p:sp>
      <p:sp>
        <p:nvSpPr>
          <p:cNvPr id="188" name="Line 295"/>
          <p:cNvSpPr>
            <a:spLocks noChangeShapeType="1"/>
          </p:cNvSpPr>
          <p:nvPr/>
        </p:nvSpPr>
        <p:spPr bwMode="auto">
          <a:xfrm>
            <a:off x="6324600" y="3200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" name="TextBox 188"/>
          <p:cNvSpPr txBox="1"/>
          <p:nvPr/>
        </p:nvSpPr>
        <p:spPr>
          <a:xfrm>
            <a:off x="7239000" y="1752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1712- 1773</a:t>
            </a:r>
            <a:endParaRPr lang="en-US" sz="1100" dirty="0"/>
          </a:p>
        </p:txBody>
      </p:sp>
      <p:sp>
        <p:nvSpPr>
          <p:cNvPr id="190" name="TextBox 189"/>
          <p:cNvSpPr txBox="1"/>
          <p:nvPr/>
        </p:nvSpPr>
        <p:spPr>
          <a:xfrm>
            <a:off x="6324600" y="2286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      - 1852</a:t>
            </a:r>
            <a:endParaRPr lang="en-US" sz="1100" dirty="0"/>
          </a:p>
        </p:txBody>
      </p:sp>
      <p:sp>
        <p:nvSpPr>
          <p:cNvPr id="191" name="Text Box 299"/>
          <p:cNvSpPr txBox="1">
            <a:spLocks noChangeArrowheads="1"/>
          </p:cNvSpPr>
          <p:nvPr/>
        </p:nvSpPr>
        <p:spPr bwMode="auto">
          <a:xfrm>
            <a:off x="6400800" y="2971800"/>
            <a:ext cx="838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Unknown</a:t>
            </a:r>
            <a:endParaRPr lang="en-US" sz="1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72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Boog</dc:creator>
  <cp:lastModifiedBy>Ol' Blue</cp:lastModifiedBy>
  <cp:revision>64</cp:revision>
  <dcterms:created xsi:type="dcterms:W3CDTF">2010-09-30T16:23:40Z</dcterms:created>
  <dcterms:modified xsi:type="dcterms:W3CDTF">2011-01-08T18:46:54Z</dcterms:modified>
</cp:coreProperties>
</file>